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юдмила Коваленко" initials="ЛК" lastIdx="3" clrIdx="0">
    <p:extLst>
      <p:ext uri="{19B8F6BF-5375-455C-9EA6-DF929625EA0E}">
        <p15:presenceInfo xmlns:p15="http://schemas.microsoft.com/office/powerpoint/2012/main" userId="8b2cc9a01c91ab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81D1E1-22BD-C092-1ECA-2F5F13019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" y="0"/>
            <a:ext cx="12250969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787530" y="304109"/>
            <a:ext cx="2923531" cy="297974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A6C604-DC8D-EC08-CDB6-85026F3F09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04" y="444770"/>
            <a:ext cx="3612604" cy="468952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3737F3-4A09-F7A2-E15F-AB8E480FF8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7" r="9749" b="7404"/>
          <a:stretch/>
        </p:blipFill>
        <p:spPr>
          <a:xfrm>
            <a:off x="7059054" y="4653505"/>
            <a:ext cx="1715679" cy="20088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D70612-2547-77FC-0D21-9E23094AA6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" y="4414973"/>
            <a:ext cx="2216869" cy="14386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135245-572E-AB78-B1B2-83C4C7EBAA5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58" y="3084771"/>
            <a:ext cx="768038" cy="7680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ECAC12-EE03-A832-384B-061FA5A70618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39639" y="3889796"/>
            <a:ext cx="768163" cy="7681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49212CC-7C9B-B270-BC66-DF34C02645D1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383424">
            <a:off x="7542625" y="3871593"/>
            <a:ext cx="768163" cy="76816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EC08EA5-B3AD-EEB8-FFFC-0B16AA3DC0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50" y="1532160"/>
            <a:ext cx="1896840" cy="189684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66E1685-E139-F807-2B81-5729C7E3070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8422" t="7954" r="16262" b="9394"/>
          <a:stretch/>
        </p:blipFill>
        <p:spPr>
          <a:xfrm>
            <a:off x="2371638" y="4118591"/>
            <a:ext cx="2341764" cy="267564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FB074BE-9EFF-DE50-62AF-494D13423D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0" y="3445625"/>
            <a:ext cx="2141738" cy="214173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0094323-7F22-EAD3-A479-1FFE1DDEF0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45" y="1375495"/>
            <a:ext cx="1044261" cy="10442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ED3156-82B6-896C-831E-B7E75E46260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9874" y="2012465"/>
            <a:ext cx="1130651" cy="1112329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43D7E5A3-1FDC-9CAB-30E7-016E13160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0"/>
          <a:srcRect t="53151"/>
          <a:stretch/>
        </p:blipFill>
        <p:spPr>
          <a:xfrm>
            <a:off x="7049627" y="5725765"/>
            <a:ext cx="1713124" cy="942536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79396" y="3084771"/>
            <a:ext cx="2390775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-0.15169 0.405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7 0.40578 L -0.1517 0.40648 C -0.14922 0.38935 -0.14688 0.37152 -0.14414 0.35694 C -0.13386 0.30208 -0.1319 0.30879 -0.11836 0.27453 C -0.10925 0.25139 -0.10573 0.23981 -0.09675 0.22222 C -0.09375 0.21597 -0.09076 0.20995 -0.08763 0.2074 C -0.08308 0.20324 -0.07839 0.2044 -0.07383 0.20324 C -0.07006 0.20069 -0.06615 0.20069 -0.06237 0.19583 C -0.05873 0.19166 -0.05547 0.17639 -0.05183 0.17754 C -0.04154 0.1794 -0.03138 0.19467 -0.02123 0.20324 C -0.01654 0.21967 -0.01172 0.2331 -0.0073 0.25208 C -0.00261 0.27222 -0.00026 0.29467 0.00364 0.31921 C 0.00507 0.32824 0.00638 0.33865 0.00794 0.34537 C 0.0095 0.35208 0.01119 0.35578 0.01289 0.36065 L 0.00664 0.35694 L 0.00612 0.33426 L 0.01041 0.33796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17201 0.2370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0.22778 L -0.16875 0.22778 C -0.14597 0.17824 -0.16354 0.21088 -0.14571 0.18518 C -0.14284 0.18125 -0.14063 0.17616 -0.13776 0.17245 C -0.13073 0.16389 -0.11406 0.14838 -0.10664 0.14421 C -0.10013 0.14051 -0.0931 0.14028 -0.08659 0.13704 C -0.08086 0.13426 -0.07565 0.1287 -0.06992 0.12569 C -0.06511 0.12315 -0.04974 0.11991 -0.0444 0.11875 C -0.03451 0.11967 -0.02448 0.11759 -0.01485 0.12153 C -0.01224 0.12245 -0.00742 0.14329 -0.00612 0.1456 C 0.00039 0.15648 0.00703 0.16759 0.01471 0.17523 C 0.02747 0.18842 0.02278 0.18125 0.02982 0.19375 C 0.03242 0.20532 0.03099 0.19768 0.03307 0.21366 C 0.03346 0.21736 0.03424 0.22315 0.03541 0.22639 C 0.03659 0.2294 0.03815 0.23194 0.03945 0.23495 C 0.04023 0.2368 0.04101 0.23866 0.04179 0.24051 C 0.04232 0.2419 0.04336 0.24491 0.04336 0.24491 L 0.04427 0.23495 " pathEditMode="relative" ptsTypes="AAAAAAAAAAAAAAAA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-0.21393 0.286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45 0.28009 L -0.21445 0.28009 C -0.21315 0.27616 -0.21224 0.27176 -0.21055 0.26875 C -0.20924 0.26644 -0.20729 0.26621 -0.20573 0.26435 C -0.20352 0.26181 -0.20143 0.25903 -0.19935 0.25579 C -0.19323 0.24676 -0.19674 0.24746 -0.18737 0.23889 C -0.17135 0.22408 -0.17292 0.22917 -0.15547 0.2206 C -0.15065 0.21806 -0.14609 0.21389 -0.14115 0.21204 C -0.13372 0.20926 -0.1263 0.20509 -0.11875 0.20347 C -0.10755 0.20093 -0.11458 0.20301 -0.09805 0.19653 L -0.05742 0.20209 C -0.05169 0.20394 -0.04622 0.20764 -0.04062 0.21065 C -0.03958 0.21204 -0.03841 0.2132 -0.0375 0.21482 C -0.03633 0.21667 -0.03568 0.21945 -0.03424 0.2206 C -0.03255 0.22176 -0.0306 0.22176 -0.02865 0.22199 C -0.02227 0.22269 -0.01589 0.22292 -0.0095 0.22338 C -0.00898 0.22755 -0.00872 0.23195 -0.00794 0.23611 C -0.00768 0.23773 -0.00638 0.24028 -0.00638 0.24028 L -0.00716 0.23334 L -0.00469 0.24167 L -0.0056 0.24028 " pathEditMode="relative" ptsTypes="AAAAAAAAAAAAAAAAAAA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14804 0.4719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04 0.47199 L 3.95833E-6 -3.7037E-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-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34961 0.487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7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61 0.48773 L -1.25E-6 2.96296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4128 0.1208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28 0.12083 L -0.06289 0.224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16</cp:revision>
  <dcterms:created xsi:type="dcterms:W3CDTF">2024-11-12T18:32:05Z</dcterms:created>
  <dcterms:modified xsi:type="dcterms:W3CDTF">2024-11-20T20:33:48Z</dcterms:modified>
</cp:coreProperties>
</file>