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24288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23AB65-03BC-4892-80A0-75FC760F8EBC}"/>
</file>

<file path=customXml/itemProps2.xml><?xml version="1.0" encoding="utf-8"?>
<ds:datastoreItem xmlns:ds="http://schemas.openxmlformats.org/officeDocument/2006/customXml" ds:itemID="{19D57F87-80F8-4712-A89B-4403AB4C2C97}"/>
</file>

<file path=customXml/itemProps3.xml><?xml version="1.0" encoding="utf-8"?>
<ds:datastoreItem xmlns:ds="http://schemas.openxmlformats.org/officeDocument/2006/customXml" ds:itemID="{83C9EEDB-F24F-4C94-9027-2A4485C8A4BD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