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48ED7C-070E-4802-A4D8-004E7AD13A5F}"/>
</file>

<file path=customXml/itemProps2.xml><?xml version="1.0" encoding="utf-8"?>
<ds:datastoreItem xmlns:ds="http://schemas.openxmlformats.org/officeDocument/2006/customXml" ds:itemID="{40C01DEE-7B15-4197-90C8-2A251EF69E4C}"/>
</file>

<file path=customXml/itemProps3.xml><?xml version="1.0" encoding="utf-8"?>
<ds:datastoreItem xmlns:ds="http://schemas.openxmlformats.org/officeDocument/2006/customXml" ds:itemID="{FD6CBADC-674A-41CA-BC72-5DABA6C01B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