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9847"/>
            <a:ext cx="12344399" cy="6858000"/>
          </a:xfrm>
          <a:prstGeom prst="rect">
            <a:avLst/>
          </a:prstGeom>
        </p:spPr>
      </p:pic>
      <p:sp>
        <p:nvSpPr>
          <p:cNvPr id="8" name="Прямоугольник: скругленные углы 47">
            <a:extLst>
              <a:ext uri="{FF2B5EF4-FFF2-40B4-BE49-F238E27FC236}">
                <a16:creationId xmlns:a16="http://schemas.microsoft.com/office/drawing/2014/main" id="{DFA3A6A1-21EB-31CC-C4E5-BAA95AAECF39}"/>
              </a:ext>
            </a:extLst>
          </p:cNvPr>
          <p:cNvSpPr/>
          <p:nvPr/>
        </p:nvSpPr>
        <p:spPr>
          <a:xfrm>
            <a:off x="3780884" y="1009497"/>
            <a:ext cx="7956331" cy="490833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751647" y="3408512"/>
            <a:ext cx="2712717" cy="2712717"/>
            <a:chOff x="7255022" y="1836610"/>
            <a:chExt cx="3616955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583709" y="2876111"/>
              <a:ext cx="1977099" cy="197709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37951" y="3302585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520843" y="3699996"/>
            <a:ext cx="2269793" cy="2278945"/>
            <a:chOff x="8208650" y="2308238"/>
            <a:chExt cx="30263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08650" y="2308238"/>
              <a:ext cx="30263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13460" y="2833378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513851" y="3394491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774" y="2594307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96" y="2487789"/>
              <a:ext cx="1998036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429" y="2759787"/>
            <a:ext cx="31146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4</cp:revision>
  <dcterms:created xsi:type="dcterms:W3CDTF">2024-11-22T18:17:20Z</dcterms:created>
  <dcterms:modified xsi:type="dcterms:W3CDTF">2024-12-05T23:22:28Z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