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вода, дизайн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16"/>
          <a:stretch>
            <a:fillRect/>
          </a:stretch>
        </p:blipFill>
        <p:spPr>
          <a:xfrm>
            <a:off x="663" y="0"/>
            <a:ext cx="12190674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4165873" y="341770"/>
            <a:ext cx="4694518" cy="27154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4500501" y="679517"/>
            <a:ext cx="1150847" cy="693178"/>
            <a:chOff x="6671576" y="903976"/>
            <a:chExt cx="2975204" cy="179202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8526">
              <a:off x="7885032" y="928155"/>
              <a:ext cx="1761748" cy="176784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733">
              <a:off x="6674624" y="900928"/>
              <a:ext cx="1761748" cy="176784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9" y="577782"/>
            <a:ext cx="818178" cy="88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45" y="618382"/>
            <a:ext cx="1185383" cy="86863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465" y="1674524"/>
            <a:ext cx="1094932" cy="10949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утылка, графическая вста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710" y="1674524"/>
            <a:ext cx="1094932" cy="10949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улыбка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4806" y="2221990"/>
            <a:ext cx="4417483" cy="4417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5" y="3625217"/>
            <a:ext cx="1640019" cy="1239416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3845" y="3057525"/>
            <a:ext cx="25241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672 L -0.11472 0.00532 L -0.10717 0.48078 L -0.10951 0.48217 L -0.10951 0.4821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347 L -0.23086 0.00324 L -0.2211 0.47871 L -0.2211 0.4773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-0.34857 0.01875 L -0.3289 0.46597 L -0.32669 0.47014 " pathEditMode="relative" ptsTypes="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-0.00092 L -0.15312 0.02732 L -0.14635 0.30348 L -0.15013 0.3007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63 L -0.29883 0.04491 L -0.29883 0.30487 L -0.29662 0.30625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2024-06-20T14:12:54Z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DC224B4FDE3B48FBB9E4E7F045ED9B88_12</vt:lpwstr>
  </property>
  <property fmtid="{D5CDD505-2E9C-101B-9397-08002B2CF9AE}" pid="3" name="KSOProductBuildVer">
    <vt:lpwstr>1033-12.2.0.17119</vt:lpwstr>
  </property>
</Properties>
</file>