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33" d="100"/>
          <a:sy n="33" d="100"/>
        </p:scale>
        <p:origin x="2952" y="15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DD80-11DF-9E3C-6783-259805BD5B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C7810A0-D641-47FC-CFBE-5CF4D53F93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A91BF73-CDBF-6BF5-2437-52EEEC669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BCF9666-BF2F-79B6-2723-357DFBBF3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E939CD-A05E-FA50-5CA3-0634AF916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25254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EBAA97-035A-E82F-582F-60A04CD09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09DD7F7-7C7B-0091-DDE3-84D7A18F21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C9A4E7-50B7-2720-5C17-58453420C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A535F4-329F-34C6-6682-BFA04CBF4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436AB4A-830F-63B2-0090-A6C12E42D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104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E404E04-3A64-0FE0-B1EC-ABEE7DF85A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59D75A-E7D6-657A-7B2A-C9F93268A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6053AC6-22AD-A2FF-19AB-D592AC6D3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543828-D8DB-897C-A5AB-B8C093A53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C5E307-E6E4-6DD8-6A91-A12023FC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792605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6CA5D-CD5E-54E3-D1F1-EF8365996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6F25E16-5AD4-3AC5-D00F-07D9C6B253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5A5CA1-2E50-13F5-E93B-5E807D6BB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8D3F6F-9D38-F14C-0106-6E0A3798F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570393-2A99-666E-53C3-E6D7CBAD4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680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1435ED-6FFA-C1E7-A598-190F7269A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149DDD-F41E-B4F6-D5FC-FD5C26A8CD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8CC6EB-5076-4F7A-BDC1-CC9DFC5F1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7B10D81-A98E-1AE6-422E-77183732E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11C7E1-6A2D-B5BA-4C2E-4CD9203ED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32038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53A061-6ABC-F863-51C3-FE66038E1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CC26199-7D01-8912-A745-A886426D1B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9D0819F-3DFB-3BCF-2899-92EF376E61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083A95C-0EAD-596A-D4FC-5ABF6679DA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2812B0-498F-8AEB-2586-9613A2CBB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93A492-9EC3-7B42-AC7A-25E360D14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7965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464819-87E6-2D1C-B80F-27CD2B4110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05CE08-564A-7417-CD6C-48567A1B28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1B503A-0DE5-598F-718D-83913882BF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2BCFDE9-2DE3-7ABA-78D3-9AD2EDD7AA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AE9736C-2A96-2749-9BE2-96E070097B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0A8CA0-4050-EB4B-82ED-E4B020039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881E350-A53C-C039-9D7D-3BBC6EDB4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D5E07EB-9C12-66B3-111D-8DCFB7049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931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3BA1F3-1B8D-5BDA-ED2F-0EA0657128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011801-AAF8-E30D-2166-B7D32AE6B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99EE90A-7143-0987-52D4-158676F5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9DE46A4-BBAE-1938-1B06-D7CD83DFA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21402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D7B350A-92A1-8669-439A-603153746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B15D2AC-D00E-A339-CEDE-E23BD149F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40B30DB-84DA-1FF7-C100-A21A25538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61724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A6EFA-C25B-738C-8B9D-BC9E3FFB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31A352-3CF7-F715-1D45-BB748473D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BE6DC3-0DDA-D128-E2E0-F392AB3D9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EFB313-0ECD-E4BF-FAE8-E0E3DC9943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E41A2CF-BE30-4CA9-3668-62EC1DAA03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CA0A924-5115-DA04-FD1D-C62FF5644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75737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DA30D-140B-D4F7-883C-3BAA3421C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F5E7D63-89B5-82EA-B960-831A62D23B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0AD0C9F-2A74-7D48-B798-973970C1C8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3005277-8CAD-FACF-A7C2-BF0D269CE2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47987D8-1B92-8EE0-1F13-AD8AB085C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9A5CF3-A0D9-C674-8471-ACD83E23D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0605127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BE47CF7-3D5A-1E91-9601-CBC1866F1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4775018-2672-9166-72F9-22900E207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F57B86-E493-AC45-BA46-8B890D99ED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08945F8-1D42-4528-8E26-4858219F47E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88E39D-21D6-992D-8FFD-E7F2A4578C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66D35D8-91DE-69A3-52C9-B71627FD9B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5346BA-4664-4006-A696-A18E315F4DBE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58817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Relationship Id="rId33" Type="http://schemas.openxmlformats.org/officeDocument/2006/relationships/image" Target="../media/image32.png"/><Relationship Id="rId34" Type="http://schemas.openxmlformats.org/officeDocument/2006/relationships/image" Target="../media/image33.png"/><Relationship Id="rId35" Type="http://schemas.openxmlformats.org/officeDocument/2006/relationships/image" Target="../media/image34.png"/><Relationship Id="rId36" Type="http://schemas.openxmlformats.org/officeDocument/2006/relationships/image" Target="../media/image35.png"/><Relationship Id="rId37" Type="http://schemas.openxmlformats.org/officeDocument/2006/relationships/image" Target="../media/image36.png"/><Relationship Id="rId38" Type="http://schemas.openxmlformats.org/officeDocument/2006/relationships/image" Target="../media/image37.png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картина, рисунок, детская площад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A897E10-12E9-F0D6-EB83-842ECC0362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CD4676EA-74BB-F1E2-3BAB-6F99C4A18FB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A76FFE17-DF05-9808-80E7-8DDB3517BFD9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Таня?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Рисунок 10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4438301-7A25-E549-28E2-01635B2220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79" r="28853"/>
          <a:stretch/>
        </p:blipFill>
        <p:spPr>
          <a:xfrm>
            <a:off x="7039718" y="3251308"/>
            <a:ext cx="1391037" cy="3606692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одежда, обувь, Анимация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2CE9E90-E68B-39EA-AD59-DCB9C8FCFE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82" r="33635"/>
          <a:stretch/>
        </p:blipFill>
        <p:spPr>
          <a:xfrm>
            <a:off x="87073" y="3055414"/>
            <a:ext cx="1240072" cy="3784600"/>
          </a:xfrm>
          <a:prstGeom prst="rect">
            <a:avLst/>
          </a:prstGeom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746336D5-8889-B794-D7A4-03D90376A3E2}"/>
              </a:ext>
            </a:extLst>
          </p:cNvPr>
          <p:cNvSpPr/>
          <p:nvPr/>
        </p:nvSpPr>
        <p:spPr>
          <a:xfrm>
            <a:off x="1517259" y="1537966"/>
            <a:ext cx="5476730" cy="4913634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6" name="Рисунок 15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C170A62-CB8D-6943-847C-D5D9F68E01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551" y="1837961"/>
            <a:ext cx="4729844" cy="4729844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82DCD2-7EE5-9DB6-F2D6-57B259D4D2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85" b="37688"/>
          <a:stretch/>
        </p:blipFill>
        <p:spPr>
          <a:xfrm rot="1034579">
            <a:off x="4982520" y="2190817"/>
            <a:ext cx="1003031" cy="837651"/>
          </a:xfrm>
          <a:prstGeom prst="ellipse">
            <a:avLst/>
          </a:prstGeom>
        </p:spPr>
      </p:pic>
      <p:pic>
        <p:nvPicPr>
          <p:cNvPr id="20" name="Рисунок 19" descr="Изображение выглядит как мультфильм, платье, Дизайн костюма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DCA4-8263-85D9-C07A-494C1CFA48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775"/>
          <a:stretch/>
        </p:blipFill>
        <p:spPr>
          <a:xfrm>
            <a:off x="3766465" y="1578452"/>
            <a:ext cx="1426288" cy="973088"/>
          </a:xfrm>
          <a:prstGeom prst="ellipse">
            <a:avLst/>
          </a:prstGeom>
        </p:spPr>
      </p:pic>
      <p:pic>
        <p:nvPicPr>
          <p:cNvPr id="22" name="Рисунок 21" descr="Изображение выглядит как кукла, девочка, иллюстрация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D3EA99E-D11B-5469-D23A-999F7AF3D95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60"/>
          <a:stretch/>
        </p:blipFill>
        <p:spPr>
          <a:xfrm rot="2017396">
            <a:off x="5048619" y="3419457"/>
            <a:ext cx="1173933" cy="763528"/>
          </a:xfrm>
          <a:prstGeom prst="ellipse">
            <a:avLst/>
          </a:prstGeom>
        </p:spPr>
      </p:pic>
      <p:pic>
        <p:nvPicPr>
          <p:cNvPr id="24" name="Рисунок 23" descr="Изображение выглядит как графическая вставка, Мультфильм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3469E41-7811-096B-F839-077DC75D878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134"/>
          <a:stretch/>
        </p:blipFill>
        <p:spPr>
          <a:xfrm rot="20920630">
            <a:off x="3255546" y="1918739"/>
            <a:ext cx="1134690" cy="838154"/>
          </a:xfrm>
          <a:prstGeom prst="ellipse">
            <a:avLst/>
          </a:prstGeom>
        </p:spPr>
      </p:pic>
      <p:pic>
        <p:nvPicPr>
          <p:cNvPr id="26" name="Рисунок 25" descr="Изображение выглядит как платье, одежда, Наброски работ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DDCF5C-2073-3F75-43BF-420D124533A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82" r="12193" b="33524"/>
          <a:stretch/>
        </p:blipFill>
        <p:spPr>
          <a:xfrm rot="20218658">
            <a:off x="2545543" y="2190618"/>
            <a:ext cx="1116600" cy="1019258"/>
          </a:xfrm>
          <a:prstGeom prst="ellipse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C72AE649-4889-6222-2153-7CC1C879E7D5}"/>
              </a:ext>
            </a:extLst>
          </p:cNvPr>
          <p:cNvSpPr/>
          <p:nvPr/>
        </p:nvSpPr>
        <p:spPr>
          <a:xfrm>
            <a:off x="2056709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Петя?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8" name="Рисунок 27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A12161-131F-AA8F-5B82-96D4F01E81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64099" y="1844365"/>
            <a:ext cx="4729844" cy="472984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BF1F9E27-A0E2-8845-0C59-AD450C166882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-1" b="31296"/>
          <a:stretch/>
        </p:blipFill>
        <p:spPr>
          <a:xfrm rot="20337310">
            <a:off x="1993187" y="3038710"/>
            <a:ext cx="1543372" cy="1104243"/>
          </a:xfrm>
          <a:prstGeom prst="ellipse">
            <a:avLst/>
          </a:prstGeom>
        </p:spPr>
      </p:pic>
      <p:pic>
        <p:nvPicPr>
          <p:cNvPr id="33" name="Рисунок 32" descr="Изображение выглядит как мультфильм, птица, графическая вставка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727A10E7-CFF2-9AA5-C557-0A5B575EDC4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33421"/>
          <a:stretch/>
        </p:blipFill>
        <p:spPr>
          <a:xfrm rot="20768037">
            <a:off x="2342822" y="2017054"/>
            <a:ext cx="1269409" cy="845175"/>
          </a:xfrm>
          <a:prstGeom prst="ellipse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70DE4B6E-969E-23E9-2CDE-0EE59264211A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150" t="-18834" r="7126" b="20453"/>
          <a:stretch/>
        </p:blipFill>
        <p:spPr>
          <a:xfrm>
            <a:off x="3491581" y="1538106"/>
            <a:ext cx="787085" cy="813911"/>
          </a:xfrm>
          <a:prstGeom prst="ellipse">
            <a:avLst/>
          </a:prstGeom>
        </p:spPr>
      </p:pic>
      <p:pic>
        <p:nvPicPr>
          <p:cNvPr id="39" name="Рисунок 38" descr="Изображение выглядит как свинья, графическая вставка, мультфильм, рисунок&#10;&#10;Автоматически созданное описание">
            <a:extLst>
              <a:ext uri="{FF2B5EF4-FFF2-40B4-BE49-F238E27FC236}">
                <a16:creationId xmlns:a16="http://schemas.microsoft.com/office/drawing/2014/main" id="{FF1D3CE0-8102-1E91-7B93-B6F472BE870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t="-22896" r="8505" b="23317"/>
          <a:stretch/>
        </p:blipFill>
        <p:spPr>
          <a:xfrm rot="539073">
            <a:off x="4265650" y="1644179"/>
            <a:ext cx="654805" cy="782926"/>
          </a:xfrm>
          <a:prstGeom prst="ellipse">
            <a:avLst/>
          </a:prstGeom>
        </p:spPr>
      </p:pic>
      <p:pic>
        <p:nvPicPr>
          <p:cNvPr id="42" name="Рисунок 41" descr="Изображение выглядит как графическая вставка, рисунок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3622743B-904E-93BB-4558-01BA2BBFA8F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0" b="32164"/>
          <a:stretch/>
        </p:blipFill>
        <p:spPr>
          <a:xfrm rot="2394708" flipH="1">
            <a:off x="4922247" y="2461143"/>
            <a:ext cx="702875" cy="526615"/>
          </a:xfrm>
          <a:prstGeom prst="ellipse">
            <a:avLst/>
          </a:prstGeom>
        </p:spPr>
      </p:pic>
      <p:sp>
        <p:nvSpPr>
          <p:cNvPr id="45" name="Прямоугольник: скругленные углы 44">
            <a:extLst>
              <a:ext uri="{FF2B5EF4-FFF2-40B4-BE49-F238E27FC236}">
                <a16:creationId xmlns:a16="http://schemas.microsoft.com/office/drawing/2014/main" id="{786C7463-0954-552D-5044-4AEBB61C31C5}"/>
              </a:ext>
            </a:extLst>
          </p:cNvPr>
          <p:cNvSpPr/>
          <p:nvPr/>
        </p:nvSpPr>
        <p:spPr>
          <a:xfrm>
            <a:off x="2056708" y="259509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Вова?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7" name="Рисунок 46" descr="Изображение выглядит как палец, рука, Язык жестов, перчат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4D971A-BC05-EB86-4B5B-51229D447F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07" y="1822320"/>
            <a:ext cx="4729844" cy="472984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птица, попугай, клюв, перо&#10;&#10;Автоматически созданное описание">
            <a:extLst>
              <a:ext uri="{FF2B5EF4-FFF2-40B4-BE49-F238E27FC236}">
                <a16:creationId xmlns:a16="http://schemas.microsoft.com/office/drawing/2014/main" id="{8EA2A30F-B094-398A-625E-E028F97040C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246" b="38408"/>
          <a:stretch/>
        </p:blipFill>
        <p:spPr>
          <a:xfrm rot="20091779">
            <a:off x="2766089" y="2450421"/>
            <a:ext cx="769881" cy="609762"/>
          </a:xfrm>
          <a:prstGeom prst="ellipse">
            <a:avLst/>
          </a:prstGeom>
        </p:spPr>
      </p:pic>
      <p:pic>
        <p:nvPicPr>
          <p:cNvPr id="52" name="Рисунок 51" descr="Изображение выглядит как мультфильм, графическая вставка, иллюстрация, Фигурка животного&#10;&#10;Автоматически созданное описание">
            <a:extLst>
              <a:ext uri="{FF2B5EF4-FFF2-40B4-BE49-F238E27FC236}">
                <a16:creationId xmlns:a16="http://schemas.microsoft.com/office/drawing/2014/main" id="{AD6FF51C-D5C7-CE97-5AAD-A0923402574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r="25855" b="38025"/>
          <a:stretch/>
        </p:blipFill>
        <p:spPr>
          <a:xfrm rot="385054">
            <a:off x="3388723" y="1743743"/>
            <a:ext cx="771433" cy="709281"/>
          </a:xfrm>
          <a:prstGeom prst="ellipse">
            <a:avLst/>
          </a:prstGeom>
        </p:spPr>
      </p:pic>
      <p:pic>
        <p:nvPicPr>
          <p:cNvPr id="55" name="Рисунок 54" descr="Изображение выглядит как мультфильм, графическая вставка, Мультфильм, иллюстрация&#10;&#10;Автоматически созданное описание">
            <a:extLst>
              <a:ext uri="{FF2B5EF4-FFF2-40B4-BE49-F238E27FC236}">
                <a16:creationId xmlns:a16="http://schemas.microsoft.com/office/drawing/2014/main" id="{B1C6E102-1D4F-E301-C478-C1EBF4733FE6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92"/>
          <a:stretch/>
        </p:blipFill>
        <p:spPr>
          <a:xfrm>
            <a:off x="3989356" y="1648087"/>
            <a:ext cx="884527" cy="672301"/>
          </a:xfrm>
          <a:prstGeom prst="ellipse">
            <a:avLst/>
          </a:prstGeom>
        </p:spPr>
      </p:pic>
      <p:pic>
        <p:nvPicPr>
          <p:cNvPr id="58" name="Рисунок 57" descr="Изображение выглядит как тигр, мультфильм, Большие кошки, Бенгальский тигр&#10;&#10;Автоматически созданное описание">
            <a:extLst>
              <a:ext uri="{FF2B5EF4-FFF2-40B4-BE49-F238E27FC236}">
                <a16:creationId xmlns:a16="http://schemas.microsoft.com/office/drawing/2014/main" id="{539A2EFD-5401-8B50-7C68-D084DA2CCBB7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586"/>
          <a:stretch>
            <a:fillRect/>
          </a:stretch>
        </p:blipFill>
        <p:spPr>
          <a:xfrm rot="1037063">
            <a:off x="4915668" y="2103583"/>
            <a:ext cx="800567" cy="603739"/>
          </a:xfrm>
          <a:prstGeom prst="ellipse">
            <a:avLst/>
          </a:prstGeom>
        </p:spPr>
      </p:pic>
      <p:pic>
        <p:nvPicPr>
          <p:cNvPr id="61" name="Рисунок 60" descr="Изображение выглядит как мультфильм, лягушка, зеленый, графическая вставка&#10;&#10;Автоматически созданное описание">
            <a:extLst>
              <a:ext uri="{FF2B5EF4-FFF2-40B4-BE49-F238E27FC236}">
                <a16:creationId xmlns:a16="http://schemas.microsoft.com/office/drawing/2014/main" id="{57D89000-943F-BB42-8E80-AB18F8D51095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15" t="-156" r="-1121" b="42401"/>
          <a:stretch/>
        </p:blipFill>
        <p:spPr>
          <a:xfrm rot="1395277" flipH="1">
            <a:off x="5176416" y="3518930"/>
            <a:ext cx="711714" cy="673188"/>
          </a:xfrm>
          <a:prstGeom prst="ellipse">
            <a:avLst/>
          </a:prstGeom>
        </p:spPr>
      </p:pic>
      <p:sp>
        <p:nvSpPr>
          <p:cNvPr id="63" name="Прямоугольник: скругленные углы 62">
            <a:extLst>
              <a:ext uri="{FF2B5EF4-FFF2-40B4-BE49-F238E27FC236}">
                <a16:creationId xmlns:a16="http://schemas.microsoft.com/office/drawing/2014/main" id="{64C3D8E7-5C88-C288-67D6-8486DBB13A74}"/>
              </a:ext>
            </a:extLst>
          </p:cNvPr>
          <p:cNvSpPr/>
          <p:nvPr/>
        </p:nvSpPr>
        <p:spPr>
          <a:xfrm>
            <a:off x="2056707" y="248477"/>
            <a:ext cx="4397829" cy="101894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Кем будет Катя?</a:t>
            </a:r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5" name="Рисунок 64" descr="Изображение выглядит как зарисовка, палец, рисунок, ру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5F1399A-5F2A-8EDA-41D7-80D0D7E6006B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047" y="1831557"/>
            <a:ext cx="5204031" cy="5204031"/>
          </a:xfrm>
          <a:prstGeom prst="rect">
            <a:avLst/>
          </a:prstGeom>
        </p:spPr>
      </p:pic>
      <p:pic>
        <p:nvPicPr>
          <p:cNvPr id="67" name="Рисунок 66" descr="Изображение выглядит как графическая вставка, Фигурка животного, мультфильм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DBE487-3171-AA8B-5B4E-F88313BCC3F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325"/>
          <a:stretch/>
        </p:blipFill>
        <p:spPr>
          <a:xfrm rot="19303449">
            <a:off x="2196831" y="1565127"/>
            <a:ext cx="1265980" cy="1680648"/>
          </a:xfrm>
          <a:prstGeom prst="ellipse">
            <a:avLst/>
          </a:prstGeom>
        </p:spPr>
      </p:pic>
      <p:pic>
        <p:nvPicPr>
          <p:cNvPr id="69" name="Рисунок 68" descr="Изображение выглядит как мультфильм, иллюстрация, зарисовк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EAE0B13-5A84-C34E-EDBF-CFE1A6B9214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68"/>
          <a:stretch/>
        </p:blipFill>
        <p:spPr>
          <a:xfrm rot="20265110">
            <a:off x="2362510" y="3805590"/>
            <a:ext cx="1140787" cy="846834"/>
          </a:xfrm>
          <a:prstGeom prst="ellipse">
            <a:avLst/>
          </a:prstGeom>
        </p:spPr>
      </p:pic>
      <p:pic>
        <p:nvPicPr>
          <p:cNvPr id="71" name="Рисунок 70" descr="Изображение выглядит как млекопитающее, лиса, графическая вставка, Рыжая лисиц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0C0A800-BFC6-F0CA-FECF-1D1C362FF9E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734"/>
          <a:stretch/>
        </p:blipFill>
        <p:spPr>
          <a:xfrm>
            <a:off x="3852669" y="1928574"/>
            <a:ext cx="1411539" cy="921262"/>
          </a:xfrm>
          <a:prstGeom prst="ellipse">
            <a:avLst/>
          </a:prstGeom>
        </p:spPr>
      </p:pic>
      <p:pic>
        <p:nvPicPr>
          <p:cNvPr id="73" name="Рисунок 72" descr="Изображение выглядит как мультфильм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E2C0B1-56A0-6D59-6FA7-637B18AE2C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333" y="3971826"/>
            <a:ext cx="2518828" cy="2518828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графическая вставка, дракон,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327178D-7DD2-8A7D-FCEE-F23C676CA07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5516" y="3658294"/>
            <a:ext cx="2780774" cy="2780774"/>
          </a:xfrm>
          <a:prstGeom prst="rect">
            <a:avLst/>
          </a:prstGeom>
        </p:spPr>
      </p:pic>
      <p:grpSp>
        <p:nvGrpSpPr>
          <p:cNvPr id="91" name="Группа 90">
            <a:extLst>
              <a:ext uri="{FF2B5EF4-FFF2-40B4-BE49-F238E27FC236}">
                <a16:creationId xmlns:a16="http://schemas.microsoft.com/office/drawing/2014/main" id="{FEE8D3AA-DB3B-42E0-7F7A-482703990601}"/>
              </a:ext>
            </a:extLst>
          </p:cNvPr>
          <p:cNvGrpSpPr/>
          <p:nvPr/>
        </p:nvGrpSpPr>
        <p:grpSpPr>
          <a:xfrm>
            <a:off x="4655979" y="2919546"/>
            <a:ext cx="1610630" cy="1143421"/>
            <a:chOff x="4655979" y="2919546"/>
            <a:chExt cx="1610630" cy="1143421"/>
          </a:xfrm>
        </p:grpSpPr>
        <p:sp>
          <p:nvSpPr>
            <p:cNvPr id="79" name="Облако 78">
              <a:extLst>
                <a:ext uri="{FF2B5EF4-FFF2-40B4-BE49-F238E27FC236}">
                  <a16:creationId xmlns:a16="http://schemas.microsoft.com/office/drawing/2014/main" id="{686981A6-EC3C-802A-726C-712196023ABC}"/>
                </a:ext>
              </a:extLst>
            </p:cNvPr>
            <p:cNvSpPr/>
            <p:nvPr/>
          </p:nvSpPr>
          <p:spPr>
            <a:xfrm>
              <a:off x="4655979" y="2919546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1" name="Рисунок 80" descr="Изображение выглядит как грива, кобыла, Фигурка животного, лошад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37F0C9-1FC5-C32F-66A4-651D75E77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57293" y="2919546"/>
              <a:ext cx="1004950" cy="1004950"/>
            </a:xfrm>
            <a:prstGeom prst="rect">
              <a:avLst/>
            </a:prstGeom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C0A213AB-BD7B-9933-F3BA-71305FBA897C}"/>
              </a:ext>
            </a:extLst>
          </p:cNvPr>
          <p:cNvGrpSpPr/>
          <p:nvPr/>
        </p:nvGrpSpPr>
        <p:grpSpPr>
          <a:xfrm>
            <a:off x="2123882" y="2796830"/>
            <a:ext cx="1610630" cy="1143421"/>
            <a:chOff x="2123882" y="2796830"/>
            <a:chExt cx="1610630" cy="1143421"/>
          </a:xfrm>
        </p:grpSpPr>
        <p:sp>
          <p:nvSpPr>
            <p:cNvPr id="77" name="Облако 76">
              <a:extLst>
                <a:ext uri="{FF2B5EF4-FFF2-40B4-BE49-F238E27FC236}">
                  <a16:creationId xmlns:a16="http://schemas.microsoft.com/office/drawing/2014/main" id="{D411F8BA-6E81-F622-1710-92AD5EED986F}"/>
                </a:ext>
              </a:extLst>
            </p:cNvPr>
            <p:cNvSpPr/>
            <p:nvPr/>
          </p:nvSpPr>
          <p:spPr>
            <a:xfrm>
              <a:off x="2123882" y="2796830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3" name="Рисунок 82" descr="Изображение выглядит как строительство, башенка, Замок, замо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6C1A2CE-62ED-4F98-E98E-2065A92AB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02277" y="2839154"/>
              <a:ext cx="1036129" cy="921003"/>
            </a:xfrm>
            <a:prstGeom prst="rect">
              <a:avLst/>
            </a:prstGeom>
          </p:spPr>
        </p:pic>
      </p:grpSp>
      <p:grpSp>
        <p:nvGrpSpPr>
          <p:cNvPr id="90" name="Группа 89">
            <a:extLst>
              <a:ext uri="{FF2B5EF4-FFF2-40B4-BE49-F238E27FC236}">
                <a16:creationId xmlns:a16="http://schemas.microsoft.com/office/drawing/2014/main" id="{FBC64B67-DD96-7C9C-AD04-A5C934604732}"/>
              </a:ext>
            </a:extLst>
          </p:cNvPr>
          <p:cNvGrpSpPr/>
          <p:nvPr/>
        </p:nvGrpSpPr>
        <p:grpSpPr>
          <a:xfrm>
            <a:off x="5065893" y="1584324"/>
            <a:ext cx="1610630" cy="1313235"/>
            <a:chOff x="5065893" y="1584324"/>
            <a:chExt cx="1610630" cy="1313235"/>
          </a:xfrm>
        </p:grpSpPr>
        <p:sp>
          <p:nvSpPr>
            <p:cNvPr id="78" name="Облако 77">
              <a:extLst>
                <a:ext uri="{FF2B5EF4-FFF2-40B4-BE49-F238E27FC236}">
                  <a16:creationId xmlns:a16="http://schemas.microsoft.com/office/drawing/2014/main" id="{D4A4B887-DB30-EF56-06CF-05698DD4666F}"/>
                </a:ext>
              </a:extLst>
            </p:cNvPr>
            <p:cNvSpPr/>
            <p:nvPr/>
          </p:nvSpPr>
          <p:spPr>
            <a:xfrm>
              <a:off x="5065893" y="1692978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5" name="Рисунок 84" descr="Изображение выглядит как оружие, меч, Холодное оружие, симв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A2C42A-656F-9CA3-7507-DD101878D1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623128">
              <a:off x="5218884" y="1584324"/>
              <a:ext cx="1313235" cy="1313235"/>
            </a:xfrm>
            <a:prstGeom prst="rect">
              <a:avLst/>
            </a:prstGeom>
          </p:spPr>
        </p:pic>
      </p:grpSp>
      <p:grpSp>
        <p:nvGrpSpPr>
          <p:cNvPr id="88" name="Группа 87">
            <a:extLst>
              <a:ext uri="{FF2B5EF4-FFF2-40B4-BE49-F238E27FC236}">
                <a16:creationId xmlns:a16="http://schemas.microsoft.com/office/drawing/2014/main" id="{2DCA2345-EFA1-60DF-7C61-B1C245FE7587}"/>
              </a:ext>
            </a:extLst>
          </p:cNvPr>
          <p:cNvGrpSpPr/>
          <p:nvPr/>
        </p:nvGrpSpPr>
        <p:grpSpPr>
          <a:xfrm>
            <a:off x="1647944" y="1693464"/>
            <a:ext cx="1610630" cy="1143421"/>
            <a:chOff x="1647944" y="1693464"/>
            <a:chExt cx="1610630" cy="1143421"/>
          </a:xfrm>
        </p:grpSpPr>
        <p:sp>
          <p:nvSpPr>
            <p:cNvPr id="76" name="Облако 75">
              <a:extLst>
                <a:ext uri="{FF2B5EF4-FFF2-40B4-BE49-F238E27FC236}">
                  <a16:creationId xmlns:a16="http://schemas.microsoft.com/office/drawing/2014/main" id="{38106A7F-D1D7-CCA8-30AF-81F1A20D82B7}"/>
                </a:ext>
              </a:extLst>
            </p:cNvPr>
            <p:cNvSpPr/>
            <p:nvPr/>
          </p:nvSpPr>
          <p:spPr>
            <a:xfrm>
              <a:off x="1647944" y="1693464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7" name="Рисунок 86" descr="Изображение выглядит как Легкая закуска, е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49280C-54AA-FBE3-C8C5-39409144E6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76" y="1883920"/>
              <a:ext cx="874075" cy="725722"/>
            </a:xfrm>
            <a:prstGeom prst="rect">
              <a:avLst/>
            </a:prstGeom>
          </p:spPr>
        </p:pic>
      </p:grpSp>
      <p:pic>
        <p:nvPicPr>
          <p:cNvPr id="93" name="Рисунок 92" descr="Изображение выглядит как мультфильм, иллюстрация, графическая вставка, Аним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D268C49-68E2-578C-45A3-F32B4469AB37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3932" y="4113873"/>
            <a:ext cx="2122256" cy="2234733"/>
          </a:xfrm>
          <a:prstGeom prst="rect">
            <a:avLst/>
          </a:prstGeom>
        </p:spPr>
      </p:pic>
      <p:pic>
        <p:nvPicPr>
          <p:cNvPr id="95" name="Рисунок 94" descr="Изображение выглядит как рисунок, зарисовка, иллюстрация, шляп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F644502-2484-EBED-A63A-E1925CB8B9B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73" y="4004025"/>
            <a:ext cx="2429528" cy="2429528"/>
          </a:xfrm>
          <a:prstGeom prst="rect">
            <a:avLst/>
          </a:prstGeom>
        </p:spPr>
      </p:pic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DFE80E99-B56A-0D2C-2B74-690898633F53}"/>
              </a:ext>
            </a:extLst>
          </p:cNvPr>
          <p:cNvGrpSpPr/>
          <p:nvPr/>
        </p:nvGrpSpPr>
        <p:grpSpPr>
          <a:xfrm>
            <a:off x="2380595" y="2877695"/>
            <a:ext cx="1610630" cy="1143421"/>
            <a:chOff x="2380595" y="2877695"/>
            <a:chExt cx="1610630" cy="1143421"/>
          </a:xfrm>
        </p:grpSpPr>
        <p:sp>
          <p:nvSpPr>
            <p:cNvPr id="96" name="Облако 95">
              <a:extLst>
                <a:ext uri="{FF2B5EF4-FFF2-40B4-BE49-F238E27FC236}">
                  <a16:creationId xmlns:a16="http://schemas.microsoft.com/office/drawing/2014/main" id="{DDFD7561-11FD-1CDA-E731-33917F0C1943}"/>
                </a:ext>
              </a:extLst>
            </p:cNvPr>
            <p:cNvSpPr/>
            <p:nvPr/>
          </p:nvSpPr>
          <p:spPr>
            <a:xfrm>
              <a:off x="2380595" y="2877695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1" name="Рисунок 100" descr="Изображение выглядит как Планш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B35C717-894E-62C6-C604-5CA1AD053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7739" y="2942707"/>
              <a:ext cx="985867" cy="985867"/>
            </a:xfrm>
            <a:prstGeom prst="rect">
              <a:avLst/>
            </a:prstGeom>
          </p:spPr>
        </p:pic>
      </p:grp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A0560B07-202D-1398-41B1-D1C8BCCDBF5B}"/>
              </a:ext>
            </a:extLst>
          </p:cNvPr>
          <p:cNvGrpSpPr/>
          <p:nvPr/>
        </p:nvGrpSpPr>
        <p:grpSpPr>
          <a:xfrm>
            <a:off x="1841057" y="1763842"/>
            <a:ext cx="1610630" cy="1143421"/>
            <a:chOff x="1841057" y="1763842"/>
            <a:chExt cx="1610630" cy="1143421"/>
          </a:xfrm>
        </p:grpSpPr>
        <p:sp>
          <p:nvSpPr>
            <p:cNvPr id="97" name="Облако 96">
              <a:extLst>
                <a:ext uri="{FF2B5EF4-FFF2-40B4-BE49-F238E27FC236}">
                  <a16:creationId xmlns:a16="http://schemas.microsoft.com/office/drawing/2014/main" id="{1393286A-574B-08E6-3165-54F8E71F2ECF}"/>
                </a:ext>
              </a:extLst>
            </p:cNvPr>
            <p:cNvSpPr/>
            <p:nvPr/>
          </p:nvSpPr>
          <p:spPr>
            <a:xfrm>
              <a:off x="1841057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Изображение выглядит как инструмент, гаечный ключ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0894D8-8C0E-E31E-5B5A-227B16CB7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04070" y="1867369"/>
              <a:ext cx="961602" cy="961602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F5AC79E9-1084-71B8-EAB9-FAD059BA15A4}"/>
              </a:ext>
            </a:extLst>
          </p:cNvPr>
          <p:cNvGrpSpPr/>
          <p:nvPr/>
        </p:nvGrpSpPr>
        <p:grpSpPr>
          <a:xfrm>
            <a:off x="4628160" y="3045742"/>
            <a:ext cx="1610630" cy="1143421"/>
            <a:chOff x="4628160" y="3045742"/>
            <a:chExt cx="1610630" cy="1143421"/>
          </a:xfrm>
        </p:grpSpPr>
        <p:sp>
          <p:nvSpPr>
            <p:cNvPr id="99" name="Облако 98">
              <a:extLst>
                <a:ext uri="{FF2B5EF4-FFF2-40B4-BE49-F238E27FC236}">
                  <a16:creationId xmlns:a16="http://schemas.microsoft.com/office/drawing/2014/main" id="{BBC125F9-311E-3D5D-E7C7-5D14D5C23A90}"/>
                </a:ext>
              </a:extLst>
            </p:cNvPr>
            <p:cNvSpPr/>
            <p:nvPr/>
          </p:nvSpPr>
          <p:spPr>
            <a:xfrm>
              <a:off x="4628160" y="30457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5" name="Рисунок 104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872BEC8-D08F-16D8-D6E2-985D87CEBE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3998" y="3130203"/>
              <a:ext cx="857392" cy="857392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BBD5C6BC-721E-9625-B90F-5C8C85D08060}"/>
              </a:ext>
            </a:extLst>
          </p:cNvPr>
          <p:cNvGrpSpPr/>
          <p:nvPr/>
        </p:nvGrpSpPr>
        <p:grpSpPr>
          <a:xfrm>
            <a:off x="5169044" y="1763842"/>
            <a:ext cx="1610630" cy="1143421"/>
            <a:chOff x="5169044" y="1763842"/>
            <a:chExt cx="1610630" cy="1143421"/>
          </a:xfrm>
        </p:grpSpPr>
        <p:sp>
          <p:nvSpPr>
            <p:cNvPr id="98" name="Облако 97">
              <a:extLst>
                <a:ext uri="{FF2B5EF4-FFF2-40B4-BE49-F238E27FC236}">
                  <a16:creationId xmlns:a16="http://schemas.microsoft.com/office/drawing/2014/main" id="{ECC97168-BB83-6CB3-8A72-79154CF85BF3}"/>
                </a:ext>
              </a:extLst>
            </p:cNvPr>
            <p:cNvSpPr/>
            <p:nvPr/>
          </p:nvSpPr>
          <p:spPr>
            <a:xfrm>
              <a:off x="5169044" y="1763842"/>
              <a:ext cx="1610630" cy="1143421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7" name="Рисунок 106" descr="Изображение выглядит как зеркало,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A90FF57-F7B7-6D87-F280-88C6019894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3870" y="1800275"/>
              <a:ext cx="1084346" cy="1084346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342DA-87AF-F5DD-334F-C705E1623B0E}"/>
              </a:ext>
            </a:extLst>
          </p:cNvPr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309948" y="1991112"/>
            <a:ext cx="3989767" cy="3819700"/>
          </a:xfrm>
          <a:prstGeom prst="rect">
            <a:avLst/>
          </a:prstGeom>
        </p:spPr>
      </p:pic>
      <p:pic>
        <p:nvPicPr>
          <p:cNvPr id="289" name="Picture 288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9029095" y="3632536"/>
            <a:ext cx="2943225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188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5" fill="hold">
                      <p:stCondLst>
                        <p:cond delay="0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27" grpId="0" animBg="1"/>
      <p:bldP spid="27" grpId="1" animBg="1"/>
      <p:bldP spid="45" grpId="0" animBg="1"/>
      <p:bldP spid="45" grpId="1" animBg="1"/>
      <p:bldP spid="63" grpId="0" animBg="1"/>
      <p:bldP spid="63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1996C0A-758B-4CA1-8B05-96BE82D2C22C}"/>
</file>

<file path=customXml/itemProps2.xml><?xml version="1.0" encoding="utf-8"?>
<ds:datastoreItem xmlns:ds="http://schemas.openxmlformats.org/officeDocument/2006/customXml" ds:itemID="{03E70426-7462-4D09-9447-557491A6F2F2}"/>
</file>

<file path=customXml/itemProps3.xml><?xml version="1.0" encoding="utf-8"?>
<ds:datastoreItem xmlns:ds="http://schemas.openxmlformats.org/officeDocument/2006/customXml" ds:itemID="{0D034C6D-0A04-495A-AF63-2DA720E747BE}"/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Широкоэкранный</PresentationFormat>
  <Paragraphs>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2025-02-17T10:43:38Z</dcterms:created>
  <dcterms:modified xsi:type="dcterms:W3CDTF">2025-02-17T11:23:28Z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