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568" autoAdjust="0"/>
  </p:normalViewPr>
  <p:slideViewPr>
    <p:cSldViewPr snapToGrid="0" showGuides="1">
      <p:cViewPr>
        <p:scale>
          <a:sx n="50" d="100"/>
          <a:sy n="50" d="100"/>
        </p:scale>
        <p:origin x="2796" y="10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sv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Столярные изделия, в помещении, Кухонная стойка, кухонный прибор&#10;&#10;Автоматически созданное описание">
            <a:extLst>
              <a:ext uri="{FF2B5EF4-FFF2-40B4-BE49-F238E27FC236}">
                <a16:creationId xmlns:a16="http://schemas.microsoft.com/office/drawing/2014/main" id="{580C807D-EEDB-DD4B-49C9-48BF5A50F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лестница&#10;&#10;Автоматически созданное описание">
            <a:extLst>
              <a:ext uri="{FF2B5EF4-FFF2-40B4-BE49-F238E27FC236}">
                <a16:creationId xmlns:a16="http://schemas.microsoft.com/office/drawing/2014/main" id="{679203F3-7437-DF83-A6C9-079EF60108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1" t="2237" r="19460"/>
          <a:stretch/>
        </p:blipFill>
        <p:spPr>
          <a:xfrm flipH="1">
            <a:off x="143413" y="2777443"/>
            <a:ext cx="2410463" cy="375071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лестница&#10;&#10;Автоматически созданное описание">
            <a:extLst>
              <a:ext uri="{FF2B5EF4-FFF2-40B4-BE49-F238E27FC236}">
                <a16:creationId xmlns:a16="http://schemas.microsoft.com/office/drawing/2014/main" id="{95C4CF2F-A0B5-3C2A-61CB-45A9937145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1" t="2237" r="19460"/>
          <a:stretch/>
        </p:blipFill>
        <p:spPr>
          <a:xfrm flipH="1">
            <a:off x="140554" y="2777443"/>
            <a:ext cx="2410463" cy="375071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F1D03E-6357-E809-C8E6-B6FF0BC69F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180" y="3912186"/>
            <a:ext cx="5275367" cy="3956526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6FFF438-F0FD-97D4-9F55-5143BF2E4F7F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7776" y="2897646"/>
            <a:ext cx="1212353" cy="121235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яйцо, пасхальный, пасхальное яйцо, Украшение яиц&#10;&#10;Автоматически созданное описание">
            <a:extLst>
              <a:ext uri="{FF2B5EF4-FFF2-40B4-BE49-F238E27FC236}">
                <a16:creationId xmlns:a16="http://schemas.microsoft.com/office/drawing/2014/main" id="{A2664E55-CC88-9552-F5EC-B331615E112F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49228" y="2686969"/>
            <a:ext cx="1337194" cy="133719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7B9A003-1A38-2066-2610-95860AA5DF57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7475" y="-31108"/>
            <a:ext cx="2428822" cy="2428822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Яичный желток, Яичный белок, еда, яйцо&#10;&#10;Автоматически созданное описание">
            <a:extLst>
              <a:ext uri="{FF2B5EF4-FFF2-40B4-BE49-F238E27FC236}">
                <a16:creationId xmlns:a16="http://schemas.microsoft.com/office/drawing/2014/main" id="{F09965DB-4755-D3F1-AB08-67BD274A97F7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7365" y="3856998"/>
            <a:ext cx="1296893" cy="1296893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игрушка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647A94B3-ECBD-7D3C-D0EC-D3EC9281D997}"/>
              </a:ext>
            </a:extLst>
          </p:cNvPr>
          <p:cNvPicPr>
            <a:picLocks noChangeAspect="1"/>
          </p:cNvPicPr>
          <p:nvPr/>
        </p:nvPicPr>
        <p:blipFill>
          <a:blip r:embed="rId1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3508" y="1947867"/>
            <a:ext cx="1899557" cy="1899557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овощи, перец, сладкий перец, производить&#10;&#10;Автоматически созданное описание">
            <a:extLst>
              <a:ext uri="{FF2B5EF4-FFF2-40B4-BE49-F238E27FC236}">
                <a16:creationId xmlns:a16="http://schemas.microsoft.com/office/drawing/2014/main" id="{7D3030F5-1EBA-ACFC-20ED-635FF705E5C0}"/>
              </a:ext>
            </a:extLst>
          </p:cNvPr>
          <p:cNvPicPr>
            <a:picLocks noChangeAspect="1"/>
          </p:cNvPicPr>
          <p:nvPr/>
        </p:nvPicPr>
        <p:blipFill>
          <a:blip r:embed="rId1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9751" y="3442780"/>
            <a:ext cx="1065407" cy="1084148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ваза, искусство, рисунок, картина&#10;&#10;Автоматически созданное описание">
            <a:extLst>
              <a:ext uri="{FF2B5EF4-FFF2-40B4-BE49-F238E27FC236}">
                <a16:creationId xmlns:a16="http://schemas.microsoft.com/office/drawing/2014/main" id="{2A659517-A25B-3968-37A5-93605DEC05D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/>
          <a:stretch/>
        </p:blipFill>
        <p:spPr>
          <a:xfrm flipH="1">
            <a:off x="7263309" y="4511691"/>
            <a:ext cx="1976790" cy="2193559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еда, Мясо индейки, День благодарения, Жареная курица&#10;&#10;Автоматически созданное описание">
            <a:extLst>
              <a:ext uri="{FF2B5EF4-FFF2-40B4-BE49-F238E27FC236}">
                <a16:creationId xmlns:a16="http://schemas.microsoft.com/office/drawing/2014/main" id="{F56EE743-A4EF-5793-A481-32E4B857B920}"/>
              </a:ext>
            </a:extLst>
          </p:cNvPr>
          <p:cNvPicPr>
            <a:picLocks noChangeAspect="1"/>
          </p:cNvPicPr>
          <p:nvPr/>
        </p:nvPicPr>
        <p:blipFill>
          <a:blip r:embed="rId1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78350" y="3889863"/>
            <a:ext cx="1630795" cy="1630795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0E85D790-A457-3335-2EA4-E45E717648C8}"/>
              </a:ext>
            </a:extLst>
          </p:cNvPr>
          <p:cNvGrpSpPr/>
          <p:nvPr/>
        </p:nvGrpSpPr>
        <p:grpSpPr>
          <a:xfrm>
            <a:off x="3418320" y="4652801"/>
            <a:ext cx="1408159" cy="834944"/>
            <a:chOff x="2541429" y="621558"/>
            <a:chExt cx="1733391" cy="1027785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7A241101-1537-E7CE-9A15-4F59AEECE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41429" y="621558"/>
              <a:ext cx="1027785" cy="1027785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гурец, овощи, производить, цуккини&#10;&#10;Автоматически созданное описание">
              <a:extLst>
                <a:ext uri="{FF2B5EF4-FFF2-40B4-BE49-F238E27FC236}">
                  <a16:creationId xmlns:a16="http://schemas.microsoft.com/office/drawing/2014/main" id="{FCA3A5F9-56C5-B04D-BD5B-841F0E4DE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69684" y="654924"/>
              <a:ext cx="905136" cy="905136"/>
            </a:xfrm>
            <a:prstGeom prst="rect">
              <a:avLst/>
            </a:prstGeom>
          </p:spPr>
        </p:pic>
      </p:grpSp>
      <p:pic>
        <p:nvPicPr>
          <p:cNvPr id="39" name="Рисунок 38" descr="Изображение выглядит как круг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9D397C3-A70C-1350-B41A-B73DFC292A2D}"/>
              </a:ext>
            </a:extLst>
          </p:cNvPr>
          <p:cNvPicPr>
            <a:picLocks noChangeAspect="1"/>
          </p:cNvPicPr>
          <p:nvPr/>
        </p:nvPicPr>
        <p:blipFill>
          <a:blip r:embed="rId1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21516" y="2719993"/>
            <a:ext cx="1300511" cy="130051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BE48377-BA1D-D0AC-78AE-38A9E7E5C5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4917" y="2897646"/>
            <a:ext cx="1212353" cy="1212353"/>
          </a:xfrm>
          <a:prstGeom prst="rect">
            <a:avLst/>
          </a:prstGeom>
        </p:spPr>
      </p:pic>
      <p:pic>
        <p:nvPicPr>
          <p:cNvPr id="43" name="Рисунок 42" descr="Изображение выглядит как яйцо, пасхальный, пасхальное яйцо, Украшение яиц&#10;&#10;Автоматически созданное описание">
            <a:extLst>
              <a:ext uri="{FF2B5EF4-FFF2-40B4-BE49-F238E27FC236}">
                <a16:creationId xmlns:a16="http://schemas.microsoft.com/office/drawing/2014/main" id="{CA48D70C-68DB-7C04-FCF5-B015357485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46369" y="2686969"/>
            <a:ext cx="1337194" cy="133719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B27B62E-87DA-4EF7-FB89-EDF0C4C4C2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0334" y="-31108"/>
            <a:ext cx="2428822" cy="2428822"/>
          </a:xfrm>
          <a:prstGeom prst="rect">
            <a:avLst/>
          </a:prstGeom>
        </p:spPr>
      </p:pic>
      <p:pic>
        <p:nvPicPr>
          <p:cNvPr id="46" name="Рисунок 45" descr="Изображение выглядит как Яичный желток, Яичный белок, еда, яйцо&#10;&#10;Автоматически созданное описание">
            <a:extLst>
              <a:ext uri="{FF2B5EF4-FFF2-40B4-BE49-F238E27FC236}">
                <a16:creationId xmlns:a16="http://schemas.microsoft.com/office/drawing/2014/main" id="{E90FCE58-09DA-747E-E607-060D0ABA75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4506" y="3856998"/>
            <a:ext cx="1296893" cy="1296893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мультфильм, игрушка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8697645D-01B6-1C5D-5A31-B38286C3AC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0649" y="1947867"/>
            <a:ext cx="1899557" cy="1899557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овощи, перец, сладкий перец, производить&#10;&#10;Автоматически созданное описание">
            <a:extLst>
              <a:ext uri="{FF2B5EF4-FFF2-40B4-BE49-F238E27FC236}">
                <a16:creationId xmlns:a16="http://schemas.microsoft.com/office/drawing/2014/main" id="{55CB4666-4C5D-6EC8-BF3C-654912F1B8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6892" y="3442780"/>
            <a:ext cx="1065407" cy="108414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ваза, искусство, рисунок, картина&#10;&#10;Автоматически созданное описание">
            <a:extLst>
              <a:ext uri="{FF2B5EF4-FFF2-40B4-BE49-F238E27FC236}">
                <a16:creationId xmlns:a16="http://schemas.microsoft.com/office/drawing/2014/main" id="{2C23B75C-7AE0-1DF8-3007-79920CA2277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6"/>
          <a:stretch/>
        </p:blipFill>
        <p:spPr>
          <a:xfrm flipH="1">
            <a:off x="7260449" y="4511691"/>
            <a:ext cx="1932175" cy="219355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еда, Мясо индейки, День благодарения, Жареная курица&#10;&#10;Автоматически созданное описание">
            <a:extLst>
              <a:ext uri="{FF2B5EF4-FFF2-40B4-BE49-F238E27FC236}">
                <a16:creationId xmlns:a16="http://schemas.microsoft.com/office/drawing/2014/main" id="{877057B6-9CA9-1180-3E51-43248543CE0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75491" y="3889863"/>
            <a:ext cx="1630795" cy="1630795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0634C9DD-403B-8349-6841-10E1CDE8979E}"/>
              </a:ext>
            </a:extLst>
          </p:cNvPr>
          <p:cNvGrpSpPr/>
          <p:nvPr/>
        </p:nvGrpSpPr>
        <p:grpSpPr>
          <a:xfrm>
            <a:off x="3415461" y="4652801"/>
            <a:ext cx="1408159" cy="834944"/>
            <a:chOff x="2541429" y="621558"/>
            <a:chExt cx="1733391" cy="1027785"/>
          </a:xfrm>
        </p:grpSpPr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0EB339CA-BE54-2F0B-409A-8A9E4E654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41429" y="621558"/>
              <a:ext cx="1027785" cy="1027785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огурец, овощи, производить, цуккини&#10;&#10;Автоматически созданное описание">
              <a:extLst>
                <a:ext uri="{FF2B5EF4-FFF2-40B4-BE49-F238E27FC236}">
                  <a16:creationId xmlns:a16="http://schemas.microsoft.com/office/drawing/2014/main" id="{8EF48D7E-D381-48BE-7BC9-CDD73897D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69684" y="654924"/>
              <a:ext cx="905136" cy="905136"/>
            </a:xfrm>
            <a:prstGeom prst="rect">
              <a:avLst/>
            </a:prstGeom>
          </p:spPr>
        </p:pic>
      </p:grpSp>
      <p:pic>
        <p:nvPicPr>
          <p:cNvPr id="65" name="Рисунок 64" descr="Изображение выглядит как круг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06592EF-E6B1-CB5C-7CEE-60E901E3D57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8657" y="2719993"/>
            <a:ext cx="1300511" cy="1300511"/>
          </a:xfrm>
          <a:prstGeom prst="rect">
            <a:avLst/>
          </a:prstGeom>
        </p:spPr>
      </p:pic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E247D123-576E-2BCC-2418-162A6502F214}"/>
              </a:ext>
            </a:extLst>
          </p:cNvPr>
          <p:cNvGrpSpPr/>
          <p:nvPr/>
        </p:nvGrpSpPr>
        <p:grpSpPr>
          <a:xfrm>
            <a:off x="7959154" y="1524670"/>
            <a:ext cx="499931" cy="499931"/>
            <a:chOff x="5646042" y="1649343"/>
            <a:chExt cx="921821" cy="921821"/>
          </a:xfrm>
        </p:grpSpPr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52475767-43AC-9863-E402-0AFED67C6E16}"/>
                </a:ext>
              </a:extLst>
            </p:cNvPr>
            <p:cNvSpPr/>
            <p:nvPr/>
          </p:nvSpPr>
          <p:spPr>
            <a:xfrm>
              <a:off x="5646042" y="1649343"/>
              <a:ext cx="921821" cy="92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9" name="Рисунок 68" descr="Флажок со сплошной заливкой">
              <a:extLst>
                <a:ext uri="{FF2B5EF4-FFF2-40B4-BE49-F238E27FC236}">
                  <a16:creationId xmlns:a16="http://schemas.microsoft.com/office/drawing/2014/main" id="{B04F5E31-ECFA-A5ED-E396-E4446E4AC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5687665" y="1754494"/>
              <a:ext cx="816670" cy="816670"/>
            </a:xfrm>
            <a:prstGeom prst="rect">
              <a:avLst/>
            </a:prstGeom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58B4EFE4-6FF3-D7B7-C713-7AE2C3035C6D}"/>
              </a:ext>
            </a:extLst>
          </p:cNvPr>
          <p:cNvGrpSpPr/>
          <p:nvPr/>
        </p:nvGrpSpPr>
        <p:grpSpPr>
          <a:xfrm>
            <a:off x="9431436" y="2382161"/>
            <a:ext cx="499931" cy="499931"/>
            <a:chOff x="5646042" y="1649343"/>
            <a:chExt cx="921821" cy="921821"/>
          </a:xfrm>
        </p:grpSpPr>
        <p:sp>
          <p:nvSpPr>
            <p:cNvPr id="73" name="Овал 72">
              <a:extLst>
                <a:ext uri="{FF2B5EF4-FFF2-40B4-BE49-F238E27FC236}">
                  <a16:creationId xmlns:a16="http://schemas.microsoft.com/office/drawing/2014/main" id="{4992F866-D44A-0B39-19EB-AB952ADEF586}"/>
                </a:ext>
              </a:extLst>
            </p:cNvPr>
            <p:cNvSpPr/>
            <p:nvPr/>
          </p:nvSpPr>
          <p:spPr>
            <a:xfrm>
              <a:off x="5646042" y="1649343"/>
              <a:ext cx="921821" cy="92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4" name="Рисунок 73" descr="Флажок со сплошной заливкой">
              <a:extLst>
                <a:ext uri="{FF2B5EF4-FFF2-40B4-BE49-F238E27FC236}">
                  <a16:creationId xmlns:a16="http://schemas.microsoft.com/office/drawing/2014/main" id="{370AD234-D113-C882-8DD7-50291E0F1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5687665" y="1754494"/>
              <a:ext cx="816670" cy="816670"/>
            </a:xfrm>
            <a:prstGeom prst="rect">
              <a:avLst/>
            </a:prstGeom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F750EB70-D9A0-0366-7A03-D69CF82CE2D0}"/>
              </a:ext>
            </a:extLst>
          </p:cNvPr>
          <p:cNvGrpSpPr/>
          <p:nvPr/>
        </p:nvGrpSpPr>
        <p:grpSpPr>
          <a:xfrm>
            <a:off x="6425897" y="2220062"/>
            <a:ext cx="499931" cy="499931"/>
            <a:chOff x="5646042" y="1649343"/>
            <a:chExt cx="921821" cy="921821"/>
          </a:xfrm>
        </p:grpSpPr>
        <p:sp>
          <p:nvSpPr>
            <p:cNvPr id="78" name="Овал 77">
              <a:extLst>
                <a:ext uri="{FF2B5EF4-FFF2-40B4-BE49-F238E27FC236}">
                  <a16:creationId xmlns:a16="http://schemas.microsoft.com/office/drawing/2014/main" id="{F2139714-4B6F-568C-CD6A-CE65B954DF6F}"/>
                </a:ext>
              </a:extLst>
            </p:cNvPr>
            <p:cNvSpPr/>
            <p:nvPr/>
          </p:nvSpPr>
          <p:spPr>
            <a:xfrm>
              <a:off x="5646042" y="1649343"/>
              <a:ext cx="921821" cy="92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0" name="Рисунок 79" descr="Флажок со сплошной заливкой">
              <a:extLst>
                <a:ext uri="{FF2B5EF4-FFF2-40B4-BE49-F238E27FC236}">
                  <a16:creationId xmlns:a16="http://schemas.microsoft.com/office/drawing/2014/main" id="{550B3DDF-E58A-FCBE-DBA2-98BE063B1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5687665" y="1754494"/>
              <a:ext cx="816670" cy="816670"/>
            </a:xfrm>
            <a:prstGeom prst="rect">
              <a:avLst/>
            </a:prstGeom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D5D40361-821B-D74B-3A07-80F186FD540C}"/>
              </a:ext>
            </a:extLst>
          </p:cNvPr>
          <p:cNvGrpSpPr/>
          <p:nvPr/>
        </p:nvGrpSpPr>
        <p:grpSpPr>
          <a:xfrm>
            <a:off x="1059256" y="2277512"/>
            <a:ext cx="499931" cy="499931"/>
            <a:chOff x="5646042" y="1649343"/>
            <a:chExt cx="921821" cy="921821"/>
          </a:xfrm>
        </p:grpSpPr>
        <p:sp>
          <p:nvSpPr>
            <p:cNvPr id="84" name="Овал 83">
              <a:extLst>
                <a:ext uri="{FF2B5EF4-FFF2-40B4-BE49-F238E27FC236}">
                  <a16:creationId xmlns:a16="http://schemas.microsoft.com/office/drawing/2014/main" id="{50ECB248-AF1C-742F-59DA-945963DDBDDE}"/>
                </a:ext>
              </a:extLst>
            </p:cNvPr>
            <p:cNvSpPr/>
            <p:nvPr/>
          </p:nvSpPr>
          <p:spPr>
            <a:xfrm>
              <a:off x="5646042" y="1649343"/>
              <a:ext cx="921821" cy="92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5" name="Рисунок 84" descr="Флажок со сплошной заливкой">
              <a:extLst>
                <a:ext uri="{FF2B5EF4-FFF2-40B4-BE49-F238E27FC236}">
                  <a16:creationId xmlns:a16="http://schemas.microsoft.com/office/drawing/2014/main" id="{0BC87A98-0554-DC8E-2984-B23228FBA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5687665" y="1754494"/>
              <a:ext cx="816670" cy="816670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FF2498D9-D0C2-6E9E-3E31-9D8227F62821}"/>
              </a:ext>
            </a:extLst>
          </p:cNvPr>
          <p:cNvGrpSpPr/>
          <p:nvPr/>
        </p:nvGrpSpPr>
        <p:grpSpPr>
          <a:xfrm>
            <a:off x="3843574" y="4298533"/>
            <a:ext cx="499931" cy="499931"/>
            <a:chOff x="5646042" y="1649343"/>
            <a:chExt cx="921821" cy="921821"/>
          </a:xfrm>
        </p:grpSpPr>
        <p:sp>
          <p:nvSpPr>
            <p:cNvPr id="89" name="Овал 88">
              <a:extLst>
                <a:ext uri="{FF2B5EF4-FFF2-40B4-BE49-F238E27FC236}">
                  <a16:creationId xmlns:a16="http://schemas.microsoft.com/office/drawing/2014/main" id="{720A30A1-D2E0-3FB1-2743-59CBDF466D5A}"/>
                </a:ext>
              </a:extLst>
            </p:cNvPr>
            <p:cNvSpPr/>
            <p:nvPr/>
          </p:nvSpPr>
          <p:spPr>
            <a:xfrm>
              <a:off x="5646042" y="1649343"/>
              <a:ext cx="921821" cy="92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1" name="Рисунок 90" descr="Флажок со сплошной заливкой">
              <a:extLst>
                <a:ext uri="{FF2B5EF4-FFF2-40B4-BE49-F238E27FC236}">
                  <a16:creationId xmlns:a16="http://schemas.microsoft.com/office/drawing/2014/main" id="{AA67FC9B-AFB7-C038-3B9D-93E3D9599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5687665" y="1754494"/>
              <a:ext cx="816670" cy="816670"/>
            </a:xfrm>
            <a:prstGeom prst="rect">
              <a:avLst/>
            </a:prstGeom>
          </p:spPr>
        </p:pic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BBE738CC-5B60-50B6-89C0-269B9D668C07}"/>
              </a:ext>
            </a:extLst>
          </p:cNvPr>
          <p:cNvGrpSpPr/>
          <p:nvPr/>
        </p:nvGrpSpPr>
        <p:grpSpPr>
          <a:xfrm>
            <a:off x="1644854" y="207652"/>
            <a:ext cx="499931" cy="499931"/>
            <a:chOff x="5646042" y="1649343"/>
            <a:chExt cx="921821" cy="921821"/>
          </a:xfrm>
        </p:grpSpPr>
        <p:sp>
          <p:nvSpPr>
            <p:cNvPr id="95" name="Овал 94">
              <a:extLst>
                <a:ext uri="{FF2B5EF4-FFF2-40B4-BE49-F238E27FC236}">
                  <a16:creationId xmlns:a16="http://schemas.microsoft.com/office/drawing/2014/main" id="{A2D59CA0-83AE-2C33-2D58-3A113D0E6CC5}"/>
                </a:ext>
              </a:extLst>
            </p:cNvPr>
            <p:cNvSpPr/>
            <p:nvPr/>
          </p:nvSpPr>
          <p:spPr>
            <a:xfrm>
              <a:off x="5646042" y="1649343"/>
              <a:ext cx="921821" cy="92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6" name="Рисунок 95" descr="Флажок со сплошной заливкой">
              <a:extLst>
                <a:ext uri="{FF2B5EF4-FFF2-40B4-BE49-F238E27FC236}">
                  <a16:creationId xmlns:a16="http://schemas.microsoft.com/office/drawing/2014/main" id="{6459192F-92CE-4E57-5BF6-5DDAC5E0B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5687665" y="1754494"/>
              <a:ext cx="816670" cy="816670"/>
            </a:xfrm>
            <a:prstGeom prst="rect">
              <a:avLst/>
            </a:prstGeom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84F272FD-704D-8EDC-53E3-6A2A838AA84B}"/>
              </a:ext>
            </a:extLst>
          </p:cNvPr>
          <p:cNvGrpSpPr/>
          <p:nvPr/>
        </p:nvGrpSpPr>
        <p:grpSpPr>
          <a:xfrm>
            <a:off x="2496141" y="3713688"/>
            <a:ext cx="499931" cy="499931"/>
            <a:chOff x="5646042" y="1649343"/>
            <a:chExt cx="921821" cy="921821"/>
          </a:xfrm>
        </p:grpSpPr>
        <p:sp>
          <p:nvSpPr>
            <p:cNvPr id="98" name="Овал 97">
              <a:extLst>
                <a:ext uri="{FF2B5EF4-FFF2-40B4-BE49-F238E27FC236}">
                  <a16:creationId xmlns:a16="http://schemas.microsoft.com/office/drawing/2014/main" id="{06025C4F-F719-83F8-D386-B541185BF283}"/>
                </a:ext>
              </a:extLst>
            </p:cNvPr>
            <p:cNvSpPr/>
            <p:nvPr/>
          </p:nvSpPr>
          <p:spPr>
            <a:xfrm>
              <a:off x="5646042" y="1649343"/>
              <a:ext cx="921821" cy="92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9" name="Рисунок 98" descr="Флажок со сплошной заливкой">
              <a:extLst>
                <a:ext uri="{FF2B5EF4-FFF2-40B4-BE49-F238E27FC236}">
                  <a16:creationId xmlns:a16="http://schemas.microsoft.com/office/drawing/2014/main" id="{88DAC5AD-D98C-D298-E446-C6AE022D2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5687665" y="1754494"/>
              <a:ext cx="816670" cy="816670"/>
            </a:xfrm>
            <a:prstGeom prst="rect">
              <a:avLst/>
            </a:prstGeom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8333F4F0-8FC9-F115-5C18-13B2B97F6C7A}"/>
              </a:ext>
            </a:extLst>
          </p:cNvPr>
          <p:cNvGrpSpPr/>
          <p:nvPr/>
        </p:nvGrpSpPr>
        <p:grpSpPr>
          <a:xfrm>
            <a:off x="5696155" y="3533242"/>
            <a:ext cx="499931" cy="499931"/>
            <a:chOff x="5646042" y="1649343"/>
            <a:chExt cx="921821" cy="921821"/>
          </a:xfrm>
        </p:grpSpPr>
        <p:sp>
          <p:nvSpPr>
            <p:cNvPr id="101" name="Овал 100">
              <a:extLst>
                <a:ext uri="{FF2B5EF4-FFF2-40B4-BE49-F238E27FC236}">
                  <a16:creationId xmlns:a16="http://schemas.microsoft.com/office/drawing/2014/main" id="{412F7F9D-5D32-6FAE-BCF6-D6068103BA16}"/>
                </a:ext>
              </a:extLst>
            </p:cNvPr>
            <p:cNvSpPr/>
            <p:nvPr/>
          </p:nvSpPr>
          <p:spPr>
            <a:xfrm>
              <a:off x="5646042" y="1649343"/>
              <a:ext cx="921821" cy="92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2" name="Рисунок 101" descr="Флажок со сплошной заливкой">
              <a:extLst>
                <a:ext uri="{FF2B5EF4-FFF2-40B4-BE49-F238E27FC236}">
                  <a16:creationId xmlns:a16="http://schemas.microsoft.com/office/drawing/2014/main" id="{A22BDB33-EE5F-38F4-28DC-E0B098125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5687665" y="1754494"/>
              <a:ext cx="816670" cy="816670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BCCC21E0-D9B9-037A-6CFF-ADE454290F4A}"/>
              </a:ext>
            </a:extLst>
          </p:cNvPr>
          <p:cNvGrpSpPr/>
          <p:nvPr/>
        </p:nvGrpSpPr>
        <p:grpSpPr>
          <a:xfrm>
            <a:off x="8174665" y="3929592"/>
            <a:ext cx="499931" cy="499931"/>
            <a:chOff x="5646042" y="1649343"/>
            <a:chExt cx="921821" cy="921821"/>
          </a:xfrm>
        </p:grpSpPr>
        <p:sp>
          <p:nvSpPr>
            <p:cNvPr id="104" name="Овал 103">
              <a:extLst>
                <a:ext uri="{FF2B5EF4-FFF2-40B4-BE49-F238E27FC236}">
                  <a16:creationId xmlns:a16="http://schemas.microsoft.com/office/drawing/2014/main" id="{2ABAEE71-1A25-0683-9B91-5E087F90FBA3}"/>
                </a:ext>
              </a:extLst>
            </p:cNvPr>
            <p:cNvSpPr/>
            <p:nvPr/>
          </p:nvSpPr>
          <p:spPr>
            <a:xfrm>
              <a:off x="5646042" y="1649343"/>
              <a:ext cx="921821" cy="92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5" name="Рисунок 104" descr="Флажок со сплошной заливкой">
              <a:extLst>
                <a:ext uri="{FF2B5EF4-FFF2-40B4-BE49-F238E27FC236}">
                  <a16:creationId xmlns:a16="http://schemas.microsoft.com/office/drawing/2014/main" id="{CB671899-0B62-439F-3F25-C615F9521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5687665" y="1754494"/>
              <a:ext cx="816670" cy="816670"/>
            </a:xfrm>
            <a:prstGeom prst="rect">
              <a:avLst/>
            </a:prstGeom>
          </p:spPr>
        </p:pic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54A5A230-9050-3AFD-008B-A487CC6369A2}"/>
              </a:ext>
            </a:extLst>
          </p:cNvPr>
          <p:cNvGrpSpPr/>
          <p:nvPr/>
        </p:nvGrpSpPr>
        <p:grpSpPr>
          <a:xfrm>
            <a:off x="3582967" y="2355816"/>
            <a:ext cx="499931" cy="499931"/>
            <a:chOff x="5646042" y="1649343"/>
            <a:chExt cx="921821" cy="921821"/>
          </a:xfrm>
        </p:grpSpPr>
        <p:sp>
          <p:nvSpPr>
            <p:cNvPr id="107" name="Овал 106">
              <a:extLst>
                <a:ext uri="{FF2B5EF4-FFF2-40B4-BE49-F238E27FC236}">
                  <a16:creationId xmlns:a16="http://schemas.microsoft.com/office/drawing/2014/main" id="{1FBF4FC3-3B0A-9A08-D111-FE6611EFCD06}"/>
                </a:ext>
              </a:extLst>
            </p:cNvPr>
            <p:cNvSpPr/>
            <p:nvPr/>
          </p:nvSpPr>
          <p:spPr>
            <a:xfrm>
              <a:off x="5646042" y="1649343"/>
              <a:ext cx="921821" cy="92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8" name="Рисунок 107" descr="Флажок со сплошной заливкой">
              <a:extLst>
                <a:ext uri="{FF2B5EF4-FFF2-40B4-BE49-F238E27FC236}">
                  <a16:creationId xmlns:a16="http://schemas.microsoft.com/office/drawing/2014/main" id="{DFC794FE-7503-A28C-7B55-DB7552C0E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5687665" y="1754494"/>
              <a:ext cx="816670" cy="816670"/>
            </a:xfrm>
            <a:prstGeom prst="rect">
              <a:avLst/>
            </a:prstGeom>
          </p:spPr>
        </p:pic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BC92329D-8EAE-47D1-7EA0-11E9BDAE36B3}"/>
              </a:ext>
            </a:extLst>
          </p:cNvPr>
          <p:cNvGrpSpPr/>
          <p:nvPr/>
        </p:nvGrpSpPr>
        <p:grpSpPr>
          <a:xfrm>
            <a:off x="4701386" y="3062430"/>
            <a:ext cx="499931" cy="499931"/>
            <a:chOff x="5646042" y="1649343"/>
            <a:chExt cx="921821" cy="921821"/>
          </a:xfrm>
        </p:grpSpPr>
        <p:sp>
          <p:nvSpPr>
            <p:cNvPr id="110" name="Овал 109">
              <a:extLst>
                <a:ext uri="{FF2B5EF4-FFF2-40B4-BE49-F238E27FC236}">
                  <a16:creationId xmlns:a16="http://schemas.microsoft.com/office/drawing/2014/main" id="{DCFF4979-433F-308F-EFBE-8C1ECCE7DC6D}"/>
                </a:ext>
              </a:extLst>
            </p:cNvPr>
            <p:cNvSpPr/>
            <p:nvPr/>
          </p:nvSpPr>
          <p:spPr>
            <a:xfrm>
              <a:off x="5646042" y="1649343"/>
              <a:ext cx="921821" cy="92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11" name="Рисунок 110" descr="Флажок со сплошной заливкой">
              <a:extLst>
                <a:ext uri="{FF2B5EF4-FFF2-40B4-BE49-F238E27FC236}">
                  <a16:creationId xmlns:a16="http://schemas.microsoft.com/office/drawing/2014/main" id="{F05D0E21-EE62-B2A9-C91F-FA7718CD4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5687665" y="1754494"/>
              <a:ext cx="816670" cy="816670"/>
            </a:xfrm>
            <a:prstGeom prst="rect">
              <a:avLst/>
            </a:prstGeom>
          </p:spPr>
        </p:pic>
      </p:grp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749" y="452257"/>
            <a:ext cx="5342785" cy="5438192"/>
          </a:xfrm>
          <a:prstGeom prst="rect">
            <a:avLst/>
          </a:prstGeom>
        </p:spPr>
      </p:pic>
      <p:pic>
        <p:nvPicPr>
          <p:cNvPr id="149" name="Picture 148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548981" y="4244398"/>
            <a:ext cx="2524125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40</cp:revision>
  <dcterms:created xsi:type="dcterms:W3CDTF">2024-07-21T13:02:50Z</dcterms:created>
  <dcterms:modified xsi:type="dcterms:W3CDTF">2024-08-28T14:44:16Z</dcterms:modified>
</cp:coreProperties>
</file>