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90" y="2884055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847436" y="307408"/>
            <a:ext cx="4223328" cy="302882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5529388" y="3783245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5529388" y="5043541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БРЕХНЯ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1526310" y="734254"/>
            <a:ext cx="3489109" cy="2054101"/>
            <a:chOff x="1462810" y="777678"/>
            <a:chExt cx="3489109" cy="2054101"/>
          </a:xfrm>
        </p:grpSpPr>
        <p:sp>
          <p:nvSpPr>
            <p:cNvPr id="110" name="TextBox 109"/>
            <p:cNvSpPr txBox="1"/>
            <p:nvPr/>
          </p:nvSpPr>
          <p:spPr>
            <a:xfrm>
              <a:off x="1931628" y="777678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Банани сині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" name="Рисунок 111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10" y="1467662"/>
              <a:ext cx="1349567" cy="1364117"/>
            </a:xfrm>
            <a:prstGeom prst="rect">
              <a:avLst/>
            </a:prstGeom>
          </p:spPr>
        </p:pic>
        <p:sp>
          <p:nvSpPr>
            <p:cNvPr id="113" name="Овал 112"/>
            <p:cNvSpPr/>
            <p:nvPr/>
          </p:nvSpPr>
          <p:spPr>
            <a:xfrm>
              <a:off x="3064067" y="1580481"/>
              <a:ext cx="1138478" cy="113847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689050" y="726931"/>
            <a:ext cx="3326369" cy="2202307"/>
            <a:chOff x="5554564" y="681748"/>
            <a:chExt cx="3326369" cy="2202307"/>
          </a:xfrm>
        </p:grpSpPr>
        <p:sp>
          <p:nvSpPr>
            <p:cNvPr id="116" name="TextBox 115"/>
            <p:cNvSpPr txBox="1"/>
            <p:nvPr/>
          </p:nvSpPr>
          <p:spPr>
            <a:xfrm>
              <a:off x="5554564" y="681748"/>
              <a:ext cx="3326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Олівець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важкий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Рисунок 119" descr="Изображение выглядит как офисные принадлежности, пишущий прибор, карандаш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098" y="1304068"/>
              <a:ext cx="2106650" cy="1579987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1887298" y="745191"/>
            <a:ext cx="302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Лимон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кислий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Рисунок 127" descr="Изображение выглядит как фрукт, банан, растение, желтый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1" y="1442540"/>
            <a:ext cx="1057463" cy="143586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489694" y="718499"/>
            <a:ext cx="302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Лисиця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руда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72" y="1247181"/>
            <a:ext cx="1987067" cy="1987067"/>
          </a:xfrm>
          <a:prstGeom prst="rect">
            <a:avLst/>
          </a:prstGeom>
        </p:spPr>
      </p:pic>
      <p:grpSp>
        <p:nvGrpSpPr>
          <p:cNvPr id="145" name="Группа 144"/>
          <p:cNvGrpSpPr/>
          <p:nvPr/>
        </p:nvGrpSpPr>
        <p:grpSpPr>
          <a:xfrm>
            <a:off x="1500905" y="719321"/>
            <a:ext cx="3020291" cy="2309025"/>
            <a:chOff x="14712795" y="888752"/>
            <a:chExt cx="3020291" cy="2309025"/>
          </a:xfrm>
        </p:grpSpPr>
        <p:sp>
          <p:nvSpPr>
            <p:cNvPr id="138" name="TextBox 137"/>
            <p:cNvSpPr txBox="1"/>
            <p:nvPr/>
          </p:nvSpPr>
          <p:spPr>
            <a:xfrm>
              <a:off x="14712795" y="888752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холодно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2" name="Рисунок 141" descr="Изображение выглядит как искусство, цветок, снежин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873" y="1706775"/>
              <a:ext cx="1491002" cy="1491002"/>
            </a:xfrm>
            <a:prstGeom prst="rect">
              <a:avLst/>
            </a:prstGeom>
          </p:spPr>
        </p:pic>
        <p:pic>
          <p:nvPicPr>
            <p:cNvPr id="144" name="Рисунок 143" descr="Изображение выглядит как картина, рисунок, Детское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1646" y="1754482"/>
              <a:ext cx="1314978" cy="1314978"/>
            </a:xfrm>
            <a:prstGeom prst="rect">
              <a:avLst/>
            </a:prstGeom>
          </p:spPr>
        </p:pic>
      </p:grpSp>
      <p:sp>
        <p:nvSpPr>
          <p:cNvPr id="147" name="TextBox 146"/>
          <p:cNvSpPr txBox="1"/>
          <p:nvPr/>
        </p:nvSpPr>
        <p:spPr>
          <a:xfrm>
            <a:off x="1877540" y="728777"/>
            <a:ext cx="302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Птахи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літають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Рисунок 149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7" y="1399978"/>
            <a:ext cx="1784008" cy="1791191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1509382" y="721479"/>
            <a:ext cx="3020291" cy="2416189"/>
            <a:chOff x="12695186" y="3747221"/>
            <a:chExt cx="3020291" cy="2416189"/>
          </a:xfrm>
        </p:grpSpPr>
        <p:sp>
          <p:nvSpPr>
            <p:cNvPr id="153" name="TextBox 152"/>
            <p:cNvSpPr txBox="1"/>
            <p:nvPr/>
          </p:nvSpPr>
          <p:spPr>
            <a:xfrm>
              <a:off x="12695186" y="3747221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Сік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твердий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7" name="Рисунок 156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639" y="4470696"/>
              <a:ext cx="1036686" cy="1692714"/>
            </a:xfrm>
            <a:prstGeom prst="rect">
              <a:avLst/>
            </a:prstGeom>
          </p:spPr>
        </p:pic>
      </p:grpSp>
      <p:grpSp>
        <p:nvGrpSpPr>
          <p:cNvPr id="163" name="Группа 162"/>
          <p:cNvGrpSpPr/>
          <p:nvPr/>
        </p:nvGrpSpPr>
        <p:grpSpPr>
          <a:xfrm>
            <a:off x="1200418" y="726644"/>
            <a:ext cx="4110076" cy="2130670"/>
            <a:chOff x="16161583" y="3863281"/>
            <a:chExt cx="4110076" cy="2130670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6161583" y="3863281"/>
              <a:ext cx="4110076" cy="2069321"/>
              <a:chOff x="5358453" y="607536"/>
              <a:chExt cx="4110076" cy="2069321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5847085" y="607536"/>
                <a:ext cx="36214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Олівець</a:t>
                </a:r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скляний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1" name="Рисунок 160" descr="Изображение выглядит как офисные принадлежности, пишущий прибор, карандаш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453" y="1528648"/>
                <a:ext cx="1530945" cy="1148209"/>
              </a:xfrm>
              <a:prstGeom prst="rect">
                <a:avLst/>
              </a:prstGeom>
            </p:spPr>
          </p:pic>
        </p:grpSp>
        <p:pic>
          <p:nvPicPr>
            <p:cNvPr id="162" name="Рисунок 161" descr="Изображение выглядит как Прямоугольник, снимок экрана, линия, прямоуголь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079" y="4863564"/>
              <a:ext cx="1401621" cy="1130387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2102958" y="715467"/>
            <a:ext cx="302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Вовк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сірий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Рисунок 16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9" y="1381629"/>
            <a:ext cx="1809540" cy="1809540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1821734" y="709336"/>
            <a:ext cx="3020291" cy="2576719"/>
            <a:chOff x="15282747" y="7349359"/>
            <a:chExt cx="3020291" cy="2576719"/>
          </a:xfrm>
        </p:grpSpPr>
        <p:sp>
          <p:nvSpPr>
            <p:cNvPr id="172" name="TextBox 171"/>
            <p:cNvSpPr txBox="1"/>
            <p:nvPr/>
          </p:nvSpPr>
          <p:spPr>
            <a:xfrm>
              <a:off x="15282747" y="7349359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Кит маленький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5" name="Рисунок 174" descr="Изображение выглядит как рыба, Морское млекопитающее, Плавник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76" y="7848400"/>
              <a:ext cx="2077678" cy="2077678"/>
            </a:xfrm>
            <a:prstGeom prst="rect">
              <a:avLst/>
            </a:prstGeom>
          </p:spPr>
        </p:pic>
      </p:grp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95905"/>
            <a:ext cx="1762125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24" grpId="0"/>
      <p:bldP spid="124" grpId="1"/>
      <p:bldP spid="131" grpId="0"/>
      <p:bldP spid="131" grpId="1"/>
      <p:bldP spid="147" grpId="0"/>
      <p:bldP spid="147" grpId="1"/>
      <p:bldP spid="165" grpId="0"/>
      <p:bldP spid="165" grpId="1"/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08" grpId="0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0A13CC-B69B-4F6E-8F07-1D37B7009426}"/>
</file>

<file path=customXml/itemProps2.xml><?xml version="1.0" encoding="utf-8"?>
<ds:datastoreItem xmlns:ds="http://schemas.openxmlformats.org/officeDocument/2006/customXml" ds:itemID="{33C7D086-48A7-45E7-BC19-09BBB674C689}"/>
</file>

<file path=customXml/itemProps3.xml><?xml version="1.0" encoding="utf-8"?>
<ds:datastoreItem xmlns:ds="http://schemas.openxmlformats.org/officeDocument/2006/customXml" ds:itemID="{487D58D4-47BA-4BED-B959-8C0EE3DE90C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2024-05-03T21:37:00Z</dcterms:created>
  <dcterms:modified xsi:type="dcterms:W3CDTF">2025-02-19T14:38:36Z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