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957" r="53" b="5259"/>
          <a:stretch>
            <a:fillRect/>
          </a:stretch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7340" y="272669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2024-04-13T20:46:00Z</dcterms:created>
  <dcterms:modified xsi:type="dcterms:W3CDTF">2024-07-03T22:15:34Z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</Properties>
</file>