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DA285-0356-4AA1-9DAD-7F716AFB7FA6}" type="datetimeFigureOut">
              <a:rPr lang="uk-UA" smtClean="0"/>
              <a:t>31.12.24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E3A-791B-4039-8703-59ACE89FD4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8794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E3A-791B-4039-8703-59ACE89FD48E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71766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3C9E8B-9285-B616-5589-FC98E8858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0621FE6-B0D4-E970-70DB-9FC9AFB5A2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51B573-23FE-5DD2-ACAA-AFC289111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92" y="5732668"/>
            <a:ext cx="1300436" cy="112533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1F500FE-BBC5-C102-4956-8D933158F073}"/>
              </a:ext>
            </a:extLst>
          </p:cNvPr>
          <p:cNvSpPr/>
          <p:nvPr/>
        </p:nvSpPr>
        <p:spPr>
          <a:xfrm>
            <a:off x="2135764" y="1771937"/>
            <a:ext cx="7354562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D99DC2-57F4-EA87-08FE-C572DDF41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0933" y="1951361"/>
            <a:ext cx="1220503" cy="121603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E5B386F-72B7-97B9-3FA7-BD460DFD3C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042" y="1795206"/>
            <a:ext cx="1531002" cy="153100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D5F7B9-0426-0236-843A-1486FDCAF0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1682" y="1985426"/>
            <a:ext cx="1220503" cy="1216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71FE48-959B-B799-41BA-EC98BD30B4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165" y="1786558"/>
            <a:ext cx="1531002" cy="15310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D368DF3-DE82-5335-580E-80B11B976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3342" y="2030247"/>
            <a:ext cx="1220503" cy="121603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8D0D3C9-52D3-A9C0-E682-CA400A139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516" y="1809868"/>
            <a:ext cx="1531002" cy="153100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A452529-9692-B0DD-9C0F-7AAD5DEA04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779" y="1962969"/>
            <a:ext cx="1220503" cy="121603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A665A82-5CF0-D374-FC1E-E5237435A2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0941" y="2007790"/>
            <a:ext cx="1220503" cy="121603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C7DA75D-5682-3B13-C694-95AE6278B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221" y="1756076"/>
            <a:ext cx="1531002" cy="15310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8E17E42-C4DB-CC0C-990A-2201FB1C0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90323" y="2009582"/>
            <a:ext cx="1220503" cy="121603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2FFBC3C-6C35-EC7E-CDEC-EE396BB259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6697" y="2020340"/>
            <a:ext cx="1220503" cy="121603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CC01468-650F-BFCD-011B-06783D637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33" y="1800899"/>
            <a:ext cx="1531002" cy="15310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89A517A-4007-6488-C878-09BF838915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47452" y="1849992"/>
            <a:ext cx="1529358" cy="152935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B01DD78-8632-7A51-EB5F-ED85AB4752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44" y="1820731"/>
            <a:ext cx="1531002" cy="1531002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5DDA8C82-F135-254F-CD12-247700CEB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7863" y="2000617"/>
            <a:ext cx="1220503" cy="121603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6C81F7F-C737-E740-A199-EB23238DF5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1922" y="1900041"/>
            <a:ext cx="1554615" cy="155461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9F5C114-A7B1-F2FE-4822-3D5E5213B4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89" y="1790250"/>
            <a:ext cx="1531002" cy="153100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8244191-96FA-FB91-697D-7D6DDE3E8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5282" y="2023923"/>
            <a:ext cx="1220503" cy="1216032"/>
          </a:xfrm>
          <a:prstGeom prst="rect">
            <a:avLst/>
          </a:prstGeom>
        </p:spPr>
      </p:pic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00B4C333-2792-417A-D5E6-669DCA70E826}"/>
              </a:ext>
            </a:extLst>
          </p:cNvPr>
          <p:cNvSpPr/>
          <p:nvPr/>
        </p:nvSpPr>
        <p:spPr>
          <a:xfrm>
            <a:off x="1123344" y="1707504"/>
            <a:ext cx="9533957" cy="159724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CFF4FE4-C6BD-8BEB-50A9-36CE6DF95C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848" y="1851127"/>
            <a:ext cx="1529358" cy="1529358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CE36DFD-3328-2A2A-71B6-DC2B0C821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19766" y="1836199"/>
            <a:ext cx="1529358" cy="152935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99C89FB-8270-F54B-F30C-32235068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8430" y="1973725"/>
            <a:ext cx="1220503" cy="121603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6FBF8F2-0F76-1EB2-77EB-05AD7E4C10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755" y="1762480"/>
            <a:ext cx="1531002" cy="153100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ABF5AA1-ECCD-46C7-1408-AAE8A76DD9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262" y="1837536"/>
            <a:ext cx="1529358" cy="152935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3F382B5-A056-B9EB-4D6E-A766D8DA4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20734" y="1852392"/>
            <a:ext cx="1529358" cy="152935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69B6E803-6605-8D73-8D85-29BF12982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06828" y="1898112"/>
            <a:ext cx="1220503" cy="121603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D172DCF-1749-9656-A0EB-96389233E0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805" y="1744216"/>
            <a:ext cx="1531002" cy="1531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30B5C0-3CFE-B111-CF9A-0A337DBE46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8042" y="3322425"/>
            <a:ext cx="3123003" cy="3123003"/>
          </a:xfrm>
          <a:prstGeom prst="rect">
            <a:avLst/>
          </a:prstGeom>
        </p:spPr>
      </p:pic>
      <p:pic>
        <p:nvPicPr>
          <p:cNvPr id="322" name="Picture 321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0977" y="3431578"/>
            <a:ext cx="2181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3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53" presetClass="exit" presetSubtype="32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6" grpId="0" animBg="1"/>
      <p:bldP spid="4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CDA24-D910-4930-A9D1-85B58A49C8FE}"/>
</file>

<file path=customXml/itemProps2.xml><?xml version="1.0" encoding="utf-8"?>
<ds:datastoreItem xmlns:ds="http://schemas.openxmlformats.org/officeDocument/2006/customXml" ds:itemID="{99728830-DC02-4FA1-9173-104381D8B199}"/>
</file>

<file path=customXml/itemProps3.xml><?xml version="1.0" encoding="utf-8"?>
<ds:datastoreItem xmlns:ds="http://schemas.openxmlformats.org/officeDocument/2006/customXml" ds:itemID="{29819F93-9EE2-45E5-B18B-7E17E0CDA280}"/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24</cp:revision>
  <dcterms:created xsi:type="dcterms:W3CDTF">2024-11-12T18:32:05Z</dcterms:created>
  <dcterms:modified xsi:type="dcterms:W3CDTF">2024-12-30T23:26:10Z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