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3733799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B87743-4D55-4A76-8C75-1C7F3397A8F3}"/>
</file>

<file path=customXml/itemProps2.xml><?xml version="1.0" encoding="utf-8"?>
<ds:datastoreItem xmlns:ds="http://schemas.openxmlformats.org/officeDocument/2006/customXml" ds:itemID="{CB6D3D1C-20B2-4ACE-8BFF-B4E95355F4D4}"/>
</file>

<file path=customXml/itemProps3.xml><?xml version="1.0" encoding="utf-8"?>
<ds:datastoreItem xmlns:ds="http://schemas.openxmlformats.org/officeDocument/2006/customXml" ds:itemID="{099B24A9-8677-4102-85EE-EA33D8E1B4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6</cp:revision>
  <dcterms:created xsi:type="dcterms:W3CDTF">2025-01-16T20:07:00Z</dcterms:created>
  <dcterms:modified xsi:type="dcterms:W3CDTF">2025-02-19T13:26:20Z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