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7511" y="518887"/>
            <a:ext cx="2705100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