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3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tags" Target="../tags/tag1.xml"/><Relationship Id="rId20" Type="http://schemas.openxmlformats.org/officeDocument/2006/relationships/image" Target="../media/image19.png"/><Relationship Id="rId21" Type="http://schemas.openxmlformats.org/officeDocument/2006/relationships/slideLayout" Target="../slideLayouts/slideLayout2.xml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кутник: округлені кути 4"/>
          <p:cNvSpPr/>
          <p:nvPr/>
        </p:nvSpPr>
        <p:spPr>
          <a:xfrm>
            <a:off x="723157" y="131059"/>
            <a:ext cx="8799434" cy="21406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0" b="5182"/>
          <a:stretch>
            <a:fillRect/>
          </a:stretch>
        </p:blipFill>
        <p:spPr>
          <a:xfrm>
            <a:off x="1131918" y="441375"/>
            <a:ext cx="1704664" cy="162651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4" b="8576"/>
          <a:stretch>
            <a:fillRect/>
          </a:stretch>
        </p:blipFill>
        <p:spPr>
          <a:xfrm flipH="1">
            <a:off x="2869984" y="494870"/>
            <a:ext cx="1655214" cy="147859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3" t="8382" b="5934"/>
          <a:stretch>
            <a:fillRect/>
          </a:stretch>
        </p:blipFill>
        <p:spPr>
          <a:xfrm>
            <a:off x="5977689" y="584667"/>
            <a:ext cx="1444203" cy="138576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1" t="14812" r="6021" b="15975"/>
          <a:stretch>
            <a:fillRect/>
          </a:stretch>
        </p:blipFill>
        <p:spPr>
          <a:xfrm>
            <a:off x="7606583" y="721291"/>
            <a:ext cx="1615416" cy="1280491"/>
          </a:xfrm>
          <a:prstGeom prst="rect">
            <a:avLst/>
          </a:prstGeom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1906" y="88995"/>
            <a:ext cx="719011" cy="672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кутник: округлені кути 6"/>
          <p:cNvSpPr/>
          <p:nvPr/>
        </p:nvSpPr>
        <p:spPr>
          <a:xfrm>
            <a:off x="723157" y="2323423"/>
            <a:ext cx="8799434" cy="21406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кутник: округлені кути 9"/>
          <p:cNvSpPr/>
          <p:nvPr/>
        </p:nvSpPr>
        <p:spPr>
          <a:xfrm>
            <a:off x="723157" y="4497961"/>
            <a:ext cx="8799434" cy="21406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7" r="10818"/>
          <a:stretch>
            <a:fillRect/>
          </a:stretch>
        </p:blipFill>
        <p:spPr>
          <a:xfrm>
            <a:off x="4643077" y="420910"/>
            <a:ext cx="1246962" cy="1626519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63211" y="2533767"/>
            <a:ext cx="1695276" cy="1695276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4" t="11448" r="18881" b="6543"/>
          <a:stretch>
            <a:fillRect/>
          </a:stretch>
        </p:blipFill>
        <p:spPr>
          <a:xfrm>
            <a:off x="2803539" y="2472922"/>
            <a:ext cx="1363565" cy="1816966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44279" y="2561580"/>
            <a:ext cx="1545760" cy="1545760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84700" y="2973981"/>
            <a:ext cx="1735352" cy="1133359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23349" y="2621946"/>
            <a:ext cx="1239720" cy="1545760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9" r="3040"/>
          <a:stretch>
            <a:fillRect/>
          </a:stretch>
        </p:blipFill>
        <p:spPr>
          <a:xfrm>
            <a:off x="1393664" y="4942971"/>
            <a:ext cx="1187314" cy="1325306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8" t="-2186" r="24664" b="2436"/>
          <a:stretch>
            <a:fillRect/>
          </a:stretch>
        </p:blipFill>
        <p:spPr>
          <a:xfrm>
            <a:off x="2836582" y="4916889"/>
            <a:ext cx="904236" cy="1601557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5" b="9143"/>
          <a:stretch>
            <a:fillRect/>
          </a:stretch>
        </p:blipFill>
        <p:spPr>
          <a:xfrm>
            <a:off x="3838943" y="4868547"/>
            <a:ext cx="2145757" cy="1325306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84601" y="4884853"/>
            <a:ext cx="1387907" cy="1387907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3" r="10964"/>
          <a:stretch>
            <a:fillRect/>
          </a:stretch>
        </p:blipFill>
        <p:spPr>
          <a:xfrm>
            <a:off x="7970497" y="4691510"/>
            <a:ext cx="1293777" cy="1601557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388" y="1456762"/>
            <a:ext cx="3870648" cy="3944476"/>
          </a:xfrm>
          <a:prstGeom prst="rect">
            <a:avLst/>
          </a:prstGeom>
        </p:spPr>
      </p:pic>
      <p:pic>
        <p:nvPicPr>
          <p:cNvPr id="86" name="Picture 85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599930" y="3429000"/>
            <a:ext cx="2571750" cy="2571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yanag</cp:lastModifiedBy>
  <cp:revision>17</cp:revision>
  <dcterms:created xsi:type="dcterms:W3CDTF">2024-04-13T10:22:00Z</dcterms:created>
  <dcterms:modified xsi:type="dcterms:W3CDTF">2024-06-20T14:01:03Z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D08260F75B3E470599A16E29BDE91CFF_12</vt:lpwstr>
  </property>
  <property fmtid="{D5CDD505-2E9C-101B-9397-08002B2CF9AE}" pid="3" name="KSOProductBuildVer">
    <vt:lpwstr>1033-12.2.0.17119</vt:lpwstr>
  </property>
</Properties>
</file>