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audio" Target="../media/media1.mp3"/><Relationship Id="rId9" Type="http://schemas.microsoft.com/office/2007/relationships/media" Target="../media/media1.mp3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29" name="57a69ca3bd7c9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48874" y="917236"/>
            <a:ext cx="487363" cy="487363"/>
          </a:xfrm>
          <a:prstGeom prst="rect">
            <a:avLst/>
          </a:prstGeom>
        </p:spPr>
      </p:pic>
      <p:pic>
        <p:nvPicPr>
          <p:cNvPr id="7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590" y="1771650"/>
            <a:ext cx="3057525" cy="425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25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2024-07-15T17:09:42Z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