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8150" y="1922780"/>
            <a:ext cx="3343275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2024-05-08T14:09:00Z</dcterms:created>
  <dcterms:modified xsi:type="dcterms:W3CDTF">2024-06-11T13:26:54Z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