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703" y="1655794"/>
              <a:ext cx="1119122" cy="111912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6566" cy="1133409"/>
            <a:chOff x="1234870" y="2835162"/>
            <a:chExt cx="1166566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1102468" cy="110246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4662" y="5211212"/>
              <a:ext cx="1085692" cy="1091506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90475"/>
            <a:chOff x="1245568" y="5197852"/>
            <a:chExt cx="1163881" cy="1190475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89371" y="5281806"/>
              <a:ext cx="1106521" cy="110652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01" y="5851349"/>
            <a:ext cx="943793" cy="85679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1905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2024-11-22T04:28:38Z</dcterms:modified>
</cp:coreProperties>
</file>