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" d="100"/>
          <a:sy n="10" d="100"/>
        </p:scale>
        <p:origin x="4356" y="20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4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9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3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1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9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0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6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9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391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microsoft.com/office/2007/relationships/hdphoto" Target="../media/hdphoto3.wdp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jlfhjr 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993"/>
            <a:ext cx="929148" cy="94069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15" name="старт"/>
          <p:cNvGrpSpPr/>
          <p:nvPr/>
        </p:nvGrpSpPr>
        <p:grpSpPr>
          <a:xfrm>
            <a:off x="3972435" y="5354545"/>
            <a:ext cx="1326702" cy="1209368"/>
            <a:chOff x="4264038" y="5247879"/>
            <a:chExt cx="1587785" cy="1378991"/>
          </a:xfrm>
        </p:grpSpPr>
        <p:grpSp>
          <p:nvGrpSpPr>
            <p:cNvPr id="10" name="strelka Группа 9"/>
            <p:cNvGrpSpPr/>
            <p:nvPr/>
          </p:nvGrpSpPr>
          <p:grpSpPr>
            <a:xfrm>
              <a:off x="4452504" y="5275724"/>
              <a:ext cx="1179213" cy="1291366"/>
              <a:chOff x="4557252" y="5276640"/>
              <a:chExt cx="1283110" cy="1405979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4557252" y="5276640"/>
                <a:ext cx="1283110" cy="1405979"/>
              </a:xfrm>
              <a:prstGeom prst="ellipse">
                <a:avLst/>
              </a:prstGeom>
              <a:solidFill>
                <a:schemeClr val="lt1"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4794947" y="5658533"/>
                <a:ext cx="807720" cy="554707"/>
              </a:xfrm>
              <a:prstGeom prst="rightArrow">
                <a:avLst/>
              </a:prstGeom>
              <a:solidFill>
                <a:srgbClr val="00B0F0"/>
              </a:solidFill>
              <a:effectLst>
                <a:glow rad="127000">
                  <a:schemeClr val="accent1">
                    <a:lumMod val="75000"/>
                    <a:alpha val="76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9" b="9358"/>
            <a:stretch/>
          </p:blipFill>
          <p:spPr>
            <a:xfrm>
              <a:off x="4264038" y="5247879"/>
              <a:ext cx="1587785" cy="137899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1484501" y="966467"/>
            <a:ext cx="6149930" cy="3928859"/>
            <a:chOff x="1651819" y="289247"/>
            <a:chExt cx="7214300" cy="476945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651819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499" y="570056"/>
              <a:ext cx="3181230" cy="318123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459114" y="3888355"/>
              <a:ext cx="6015875" cy="784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Соня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співає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пісеньки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36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455470" y="530487"/>
            <a:ext cx="6427020" cy="4364839"/>
            <a:chOff x="1651819" y="289247"/>
            <a:chExt cx="7214300" cy="5291276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651819" y="289247"/>
              <a:ext cx="7214300" cy="5291276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34" y="357857"/>
              <a:ext cx="6328987" cy="4248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" name="TextBox 47"/>
            <p:cNvSpPr txBox="1"/>
            <p:nvPr/>
          </p:nvSpPr>
          <p:spPr>
            <a:xfrm>
              <a:off x="2270801" y="4726158"/>
              <a:ext cx="6335781" cy="6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високій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стіні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висить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сито.</a:t>
              </a:r>
              <a:endParaRPr lang="ru-RU" sz="30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450687" y="125876"/>
            <a:ext cx="6842981" cy="4769450"/>
            <a:chOff x="1651819" y="289247"/>
            <a:chExt cx="6842981" cy="4769450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651819" y="289247"/>
              <a:ext cx="6715051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45" y="439105"/>
              <a:ext cx="6159266" cy="38022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TextBox 51"/>
            <p:cNvSpPr txBox="1"/>
            <p:nvPr/>
          </p:nvSpPr>
          <p:spPr>
            <a:xfrm>
              <a:off x="2094760" y="4230118"/>
              <a:ext cx="6400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3600" dirty="0"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сик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спить перед будкою.</a:t>
              </a:r>
              <a:endParaRPr lang="ru-RU" sz="36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98268" y="401569"/>
            <a:ext cx="7173614" cy="4392191"/>
            <a:chOff x="1651819" y="289247"/>
            <a:chExt cx="7821409" cy="476945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51819" y="289247"/>
              <a:ext cx="7191167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102" y="332379"/>
              <a:ext cx="6864689" cy="38139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317392" y="4214982"/>
              <a:ext cx="7155836" cy="785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100" dirty="0"/>
                <a:t>На </a:t>
              </a:r>
              <a:r>
                <a:rPr lang="ru-RU" sz="4100" dirty="0" err="1"/>
                <a:t>лавці</a:t>
              </a:r>
              <a:r>
                <a:rPr lang="ru-RU" sz="4100" dirty="0"/>
                <a:t> </a:t>
              </a:r>
              <a:r>
                <a:rPr lang="ru-RU" sz="4100" dirty="0" err="1"/>
                <a:t>сидить</a:t>
              </a:r>
              <a:r>
                <a:rPr lang="ru-RU" sz="4100" dirty="0"/>
                <a:t> собака.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473800" y="205337"/>
            <a:ext cx="6755903" cy="4794974"/>
            <a:chOff x="7383718" y="4009487"/>
            <a:chExt cx="6386682" cy="446183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383718" y="4009487"/>
              <a:ext cx="6324395" cy="446183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473" y="4097443"/>
              <a:ext cx="5762921" cy="3577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/>
            <p:cNvSpPr txBox="1"/>
            <p:nvPr/>
          </p:nvSpPr>
          <p:spPr>
            <a:xfrm>
              <a:off x="7718647" y="7687044"/>
              <a:ext cx="6051753" cy="6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Поруч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сіном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спить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666899" y="609950"/>
            <a:ext cx="6639502" cy="4364838"/>
            <a:chOff x="1638874" y="289247"/>
            <a:chExt cx="7467130" cy="47694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638874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87" y="632123"/>
              <a:ext cx="2594324" cy="3129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62" y="2234669"/>
              <a:ext cx="1838545" cy="183854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15191" y="3976191"/>
              <a:ext cx="6690813" cy="8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Сіми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 синя сумка.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291265" y="593631"/>
            <a:ext cx="7813181" cy="4267092"/>
            <a:chOff x="1304319" y="-164643"/>
            <a:chExt cx="8763625" cy="51520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726218" y="217943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4319" y="256493"/>
              <a:ext cx="3416992" cy="341699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781" y="-164643"/>
              <a:ext cx="4668799" cy="46687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785879" y="3910412"/>
              <a:ext cx="7282065" cy="85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Сава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поїде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таксі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594749" y="193015"/>
            <a:ext cx="7391100" cy="4614798"/>
            <a:chOff x="1700652" y="113858"/>
            <a:chExt cx="7753148" cy="487608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00652" y="375143"/>
              <a:ext cx="6825101" cy="461479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138165" y="113858"/>
              <a:ext cx="4563115" cy="3442142"/>
              <a:chOff x="3138165" y="113858"/>
              <a:chExt cx="4563115" cy="3442142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8" b="13078"/>
              <a:stretch/>
            </p:blipFill>
            <p:spPr>
              <a:xfrm>
                <a:off x="3138165" y="359472"/>
                <a:ext cx="4563115" cy="3196528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49416" y="113858"/>
                <a:ext cx="3270431" cy="3270431"/>
              </a:xfrm>
              <a:prstGeom prst="rect">
                <a:avLst/>
              </a:prstGeom>
              <a:effectLst>
                <a:glow rad="114300">
                  <a:schemeClr val="bg1"/>
                </a:glow>
              </a:effec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2094664" y="4065745"/>
              <a:ext cx="7359136" cy="715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Сашко </a:t>
              </a:r>
              <a:r>
                <a:rPr lang="ru-RU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плаває</a:t>
              </a:r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басейні</a:t>
              </a:r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62695" y="162599"/>
            <a:ext cx="9444804" cy="4542659"/>
            <a:chOff x="1687707" y="367120"/>
            <a:chExt cx="9760334" cy="4817779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736540" y="415449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707" y="536407"/>
              <a:ext cx="7126956" cy="3757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944" y="367120"/>
              <a:ext cx="3657755" cy="3657755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2936058" y="4429111"/>
              <a:ext cx="8511983" cy="62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err="1"/>
                <a:t>Сіма</a:t>
              </a:r>
              <a:r>
                <a:rPr lang="ru-RU" sz="3200" dirty="0"/>
                <a:t> та Ася </a:t>
              </a:r>
              <a:r>
                <a:rPr lang="ru-RU" sz="3200" dirty="0" err="1"/>
                <a:t>сидять</a:t>
              </a:r>
              <a:r>
                <a:rPr lang="ru-RU" sz="3200" dirty="0"/>
                <a:t> в саду.</a:t>
              </a: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11" y="-384482"/>
            <a:ext cx="5642282" cy="5642282"/>
          </a:xfrm>
          <a:prstGeom prst="rect">
            <a:avLst/>
          </a:prstGeom>
        </p:spPr>
      </p:pic>
      <p:pic>
        <p:nvPicPr>
          <p:cNvPr id="84" name="Picture 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71711" y="3385527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273E2E-F51B-4EB7-8B90-B41A83FE9835}"/>
</file>

<file path=customXml/itemProps2.xml><?xml version="1.0" encoding="utf-8"?>
<ds:datastoreItem xmlns:ds="http://schemas.openxmlformats.org/officeDocument/2006/customXml" ds:itemID="{E1D60776-E5E7-4ECA-A104-B461B32426A5}"/>
</file>

<file path=customXml/itemProps3.xml><?xml version="1.0" encoding="utf-8"?>
<ds:datastoreItem xmlns:ds="http://schemas.openxmlformats.org/officeDocument/2006/customXml" ds:itemID="{B58169D6-6A40-4035-BE86-FBAADA907AAD}"/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12</cp:revision>
  <dcterms:created xsi:type="dcterms:W3CDTF">2024-11-30T14:21:12Z</dcterms:created>
  <dcterms:modified xsi:type="dcterms:W3CDTF">2024-12-28T12:34:09Z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