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86" y="43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A4004-8B65-40EB-AF54-507F0F67A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3463027-3FA5-42AA-8A6D-2EB5CEA4E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E05306-2897-4FFF-81A8-52749B807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8A49E0F-3ED1-4B5B-9C2E-A5BED7AF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6303C2-C2BD-49BD-9F38-AD090E2F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754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7D027-4CC8-4BE0-B22A-E098CB35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25922AE-3B86-4380-8403-77C537413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5773575-C134-4D70-A36B-963694034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FFE0D2-A7DE-496D-B84E-EFC7872D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E383854-9715-411E-A757-5EA716B1F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98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0D16A5D-1345-46F7-A0F3-89A57B0C7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6EBBE1-F645-47DB-AFDD-556C5F81D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8BCC81E-66FD-4467-8ED5-63828A62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2D70D-819B-4903-AC2F-6CEFB338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F79A77-14AA-40AC-8EED-21199ACBC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84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50E2C-ED9D-4BA7-BE3F-C57149B1A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FA11F4C-80B2-4D50-8F4C-A916FC8F3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7986AA-4E3B-4D01-AB89-D02E6C6C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DE018-D2B1-4550-A1D4-374832F72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D1064C-CA2B-4E85-A885-494523E8E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40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A7CC1-EC03-47C8-867B-A0273507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B5E83AF-28B7-407E-9E10-A7A5CED4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6D79DA-AAEB-46F6-837F-2369753F4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0AB8C11-2472-46ED-B1AF-6E3735B0E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78FE341-E340-4892-BA96-E3A5F1B5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018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802F-8C8A-46B5-886A-B5AA61FCF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3328F1-BF70-4270-833D-1A8E5F8AF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AF5154-DCF5-4A4B-A8F3-72DC6283D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AB71A1-5524-4F69-8422-485BC13F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0E9634-AD91-4787-AC89-2984FA69D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455FD4-0675-499A-AE40-AFF3760F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942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F3D8B5-042E-402D-B332-6D05AC2A4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B15F46B-227C-49BF-A378-40828522F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D6E821B-7823-4BCA-985E-FB6B5CD29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12C2E8C-EEDA-40F4-BF3B-9C7B03572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C26765-B5B1-491A-9F83-27A9DF67F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77FE49A5-91E2-464D-834A-3387A6882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3E7BB58-B723-4E4D-B89F-8B13592F0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3FA8D81-7EFA-4E77-8FBD-5E017775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315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58626-95F2-4F2B-AAF4-F3A62680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5788EAC-11C8-4A2A-8CF7-DA8D30FC4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4D173F1-7732-4DBF-B947-96DCD42F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9286640-B206-4E52-BE31-4F2D7E7F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898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4513D9-E67C-4B30-8967-CBB152B48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CD4545D-9F7D-4909-85B0-718B67665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FB59B81-FB4F-4871-B5D0-DBCCE4A53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50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D1ADB-6282-4B3A-9CD3-93D718FC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8C7A45-86B9-4B16-A3F9-368A4104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9DAE3AE-447C-4C82-A455-77EB75E58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31C7C8A-937A-4C87-B7FB-610D44D5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C0C7BB-B68F-48AE-8E61-650BC366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9E3AF7A-C87A-4E05-88F7-3813AFD5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744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014A2-7BBB-418F-825D-40B9D7B6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381E329-8227-4CEA-B35F-90907767F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3FA0CE-2718-4CD7-9984-0CADFF1AA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68CAF5-A3DA-484F-8B95-CE574103B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2CE90D8-1027-400F-A375-FD6F6E831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56F90B-AB9F-440F-A66A-98D62210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655324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F8ECF49-27FB-4522-AB2F-EC8537DF4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A3E126-0B12-4EF3-9B7E-396FE55B9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13693E1-6987-4999-92F1-7614E239F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EEDA-0A2E-4F54-9AB0-FB45241959EB}" type="datetimeFigureOut">
              <a:rPr lang="uk-UA" smtClean="0"/>
              <a:t>04.12.2024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4E2D0E-E981-4A91-A33C-B53F9EFFD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7ADF4E-D950-49D7-B8A8-BAD386CF4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FB9DF-E15C-43AB-ADAF-B205FC3A0A8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67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00F736-CDE6-4190-A508-3486FF323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2A9C988-787A-44C4-B81F-143A9DBD6FF2}"/>
              </a:ext>
            </a:extLst>
          </p:cNvPr>
          <p:cNvSpPr/>
          <p:nvPr/>
        </p:nvSpPr>
        <p:spPr>
          <a:xfrm>
            <a:off x="865516" y="483078"/>
            <a:ext cx="6918386" cy="587458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EAF3E-8E0E-4CC4-A271-8D11827C7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01" y="960405"/>
            <a:ext cx="5103963" cy="5103963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A555B2E0-1698-4838-AF26-E4AA8B8DDE24}"/>
              </a:ext>
            </a:extLst>
          </p:cNvPr>
          <p:cNvGrpSpPr/>
          <p:nvPr/>
        </p:nvGrpSpPr>
        <p:grpSpPr>
          <a:xfrm>
            <a:off x="6778980" y="513690"/>
            <a:ext cx="5103963" cy="2772298"/>
            <a:chOff x="6734999" y="460072"/>
            <a:chExt cx="5103963" cy="2772298"/>
          </a:xfrm>
        </p:grpSpPr>
        <p:sp>
          <p:nvSpPr>
            <p:cNvPr id="9" name="Хмара 8">
              <a:extLst>
                <a:ext uri="{FF2B5EF4-FFF2-40B4-BE49-F238E27FC236}">
                  <a16:creationId xmlns:a16="http://schemas.microsoft.com/office/drawing/2014/main" id="{4CF6CD79-D687-4C1F-B1F7-5B658CC7A5DA}"/>
                </a:ext>
              </a:extLst>
            </p:cNvPr>
            <p:cNvSpPr/>
            <p:nvPr/>
          </p:nvSpPr>
          <p:spPr>
            <a:xfrm>
              <a:off x="6734999" y="460072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Са-са-са</a:t>
              </a:r>
              <a:r>
                <a:rPr lang="uk-UA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29F9E6C-E5F5-478D-9883-CB8AB7F60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2049" y="1534125"/>
              <a:ext cx="1306300" cy="13063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BEC9A4F-11BC-4F40-8365-5256CB13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1437" y="1479439"/>
              <a:ext cx="1415673" cy="141567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2D3D301-9339-4E8A-BB4C-1D4148F217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178" y="724957"/>
            <a:ext cx="2342793" cy="236812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E944D3F4-37E8-48B8-93E7-FEF492074DCB}"/>
              </a:ext>
            </a:extLst>
          </p:cNvPr>
          <p:cNvGrpSpPr/>
          <p:nvPr/>
        </p:nvGrpSpPr>
        <p:grpSpPr>
          <a:xfrm>
            <a:off x="6684213" y="487277"/>
            <a:ext cx="5103963" cy="2772298"/>
            <a:chOff x="6734999" y="460072"/>
            <a:chExt cx="5103963" cy="2772298"/>
          </a:xfrm>
        </p:grpSpPr>
        <p:sp>
          <p:nvSpPr>
            <p:cNvPr id="22" name="Хмара 21">
              <a:extLst>
                <a:ext uri="{FF2B5EF4-FFF2-40B4-BE49-F238E27FC236}">
                  <a16:creationId xmlns:a16="http://schemas.microsoft.com/office/drawing/2014/main" id="{853105FC-BF68-411B-9EA0-AD9994AD82EB}"/>
                </a:ext>
              </a:extLst>
            </p:cNvPr>
            <p:cNvSpPr/>
            <p:nvPr/>
          </p:nvSpPr>
          <p:spPr>
            <a:xfrm>
              <a:off x="6734999" y="460072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За-за-за</a:t>
              </a:r>
              <a:r>
                <a:rPr lang="uk-UA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1CA525-DF48-4CAB-9E98-FDCD3AC24A8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0386" y="1512664"/>
              <a:ext cx="1338980" cy="1349222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C4A5F4F-554B-4A1C-A15A-C1343CB08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80501" y="1370211"/>
              <a:ext cx="1415673" cy="1415673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6C0778C-9891-4C12-8688-B2F19F0730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39" y="941158"/>
            <a:ext cx="1786270" cy="1786270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8CC3EA2F-CC11-4C86-A731-3F05F94C953E}"/>
              </a:ext>
            </a:extLst>
          </p:cNvPr>
          <p:cNvGrpSpPr/>
          <p:nvPr/>
        </p:nvGrpSpPr>
        <p:grpSpPr>
          <a:xfrm>
            <a:off x="6752628" y="415055"/>
            <a:ext cx="5103963" cy="2772298"/>
            <a:chOff x="6734999" y="460072"/>
            <a:chExt cx="5103963" cy="2772298"/>
          </a:xfrm>
        </p:grpSpPr>
        <p:sp>
          <p:nvSpPr>
            <p:cNvPr id="29" name="Хмара 28">
              <a:extLst>
                <a:ext uri="{FF2B5EF4-FFF2-40B4-BE49-F238E27FC236}">
                  <a16:creationId xmlns:a16="http://schemas.microsoft.com/office/drawing/2014/main" id="{68A3C4A4-2C01-4A4E-A1AF-DABF34E609F8}"/>
                </a:ext>
              </a:extLst>
            </p:cNvPr>
            <p:cNvSpPr/>
            <p:nvPr/>
          </p:nvSpPr>
          <p:spPr>
            <a:xfrm>
              <a:off x="6734999" y="460072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Со-со-со</a:t>
              </a:r>
              <a:r>
                <a:rPr lang="uk-UA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0C29521F-F937-428B-9E7E-A078122FE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50386" y="1517785"/>
              <a:ext cx="1338980" cy="1338980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5A21046-AC2A-435D-8BDC-1BC7411A1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13307" y="1303017"/>
              <a:ext cx="1482867" cy="1482867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A3C9FF6-827A-4C6A-9D5D-8A60CB6DDB0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469" y="763183"/>
            <a:ext cx="2273314" cy="2273314"/>
          </a:xfrm>
          <a:prstGeom prst="rect">
            <a:avLst/>
          </a:prstGeom>
        </p:spPr>
      </p:pic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804344B9-58A3-4EEB-8EED-3C990396E93C}"/>
              </a:ext>
            </a:extLst>
          </p:cNvPr>
          <p:cNvGrpSpPr/>
          <p:nvPr/>
        </p:nvGrpSpPr>
        <p:grpSpPr>
          <a:xfrm>
            <a:off x="6778979" y="425458"/>
            <a:ext cx="5103963" cy="2772298"/>
            <a:chOff x="6734999" y="460072"/>
            <a:chExt cx="5103963" cy="2772298"/>
          </a:xfrm>
        </p:grpSpPr>
        <p:sp>
          <p:nvSpPr>
            <p:cNvPr id="37" name="Хмара 36">
              <a:extLst>
                <a:ext uri="{FF2B5EF4-FFF2-40B4-BE49-F238E27FC236}">
                  <a16:creationId xmlns:a16="http://schemas.microsoft.com/office/drawing/2014/main" id="{96E7EFF4-0C52-40E6-875E-1FCE773D1C03}"/>
                </a:ext>
              </a:extLst>
            </p:cNvPr>
            <p:cNvSpPr/>
            <p:nvPr/>
          </p:nvSpPr>
          <p:spPr>
            <a:xfrm>
              <a:off x="6734999" y="460072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uk-UA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Уз-уз-уз- запечений</a:t>
              </a:r>
              <a:r>
                <a:rPr lang="uk-UA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65721EC-284D-4EAF-8F82-AF675BA11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660742" y="1833278"/>
              <a:ext cx="1338980" cy="1269119"/>
            </a:xfrm>
            <a:prstGeom prst="rect">
              <a:avLst/>
            </a:prstGeom>
          </p:spPr>
        </p:pic>
      </p:grp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04C16DD-D31E-4C9D-A3FB-66647B065E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007">
            <a:off x="8219513" y="788264"/>
            <a:ext cx="2150614" cy="215061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FB883840-9FC4-4750-ACCC-9AE048C9A0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879" y="787108"/>
            <a:ext cx="2225463" cy="2225463"/>
          </a:xfrm>
          <a:prstGeom prst="rect">
            <a:avLst/>
          </a:prstGeom>
        </p:spPr>
      </p:pic>
      <p:grpSp>
        <p:nvGrpSpPr>
          <p:cNvPr id="50" name="Групувати 49">
            <a:extLst>
              <a:ext uri="{FF2B5EF4-FFF2-40B4-BE49-F238E27FC236}">
                <a16:creationId xmlns:a16="http://schemas.microsoft.com/office/drawing/2014/main" id="{1E46CA26-D868-4255-A580-D5506DC46931}"/>
              </a:ext>
            </a:extLst>
          </p:cNvPr>
          <p:cNvGrpSpPr/>
          <p:nvPr/>
        </p:nvGrpSpPr>
        <p:grpSpPr>
          <a:xfrm>
            <a:off x="6710565" y="425458"/>
            <a:ext cx="5103963" cy="2772298"/>
            <a:chOff x="4258685" y="3934689"/>
            <a:chExt cx="5103963" cy="2772298"/>
          </a:xfrm>
        </p:grpSpPr>
        <p:sp>
          <p:nvSpPr>
            <p:cNvPr id="51" name="Хмара 50">
              <a:extLst>
                <a:ext uri="{FF2B5EF4-FFF2-40B4-BE49-F238E27FC236}">
                  <a16:creationId xmlns:a16="http://schemas.microsoft.com/office/drawing/2014/main" id="{F2B98A12-1C75-4350-9943-68684A83C1EC}"/>
                </a:ext>
              </a:extLst>
            </p:cNvPr>
            <p:cNvSpPr/>
            <p:nvPr/>
          </p:nvSpPr>
          <p:spPr>
            <a:xfrm>
              <a:off x="4258685" y="3934689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За-за-за- </a:t>
              </a:r>
              <a:r>
                <a:rPr lang="ru-RU" sz="3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стоїть</a:t>
              </a:r>
              <a:endParaRPr lang="uk-UA" dirty="0">
                <a:solidFill>
                  <a:schemeClr val="tx1"/>
                </a:solidFill>
              </a:endParaRPr>
            </a:p>
          </p:txBody>
        </p:sp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F7E3ACBF-4C74-46E4-934A-12B104A33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209611">
              <a:off x="7246309" y="4458687"/>
              <a:ext cx="1468915" cy="1468915"/>
            </a:xfrm>
            <a:prstGeom prst="rect">
              <a:avLst/>
            </a:prstGeom>
          </p:spPr>
        </p:pic>
      </p:grpSp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E0D5113C-F2C6-42C7-B5F2-4783F8B4F7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16" y="832957"/>
            <a:ext cx="2314701" cy="2314701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A84C2455-608C-4051-9247-E27F49B126B7}"/>
              </a:ext>
            </a:extLst>
          </p:cNvPr>
          <p:cNvGrpSpPr/>
          <p:nvPr/>
        </p:nvGrpSpPr>
        <p:grpSpPr>
          <a:xfrm>
            <a:off x="6710564" y="388642"/>
            <a:ext cx="5103963" cy="2772298"/>
            <a:chOff x="6734999" y="460072"/>
            <a:chExt cx="5103963" cy="2772298"/>
          </a:xfrm>
        </p:grpSpPr>
        <p:sp>
          <p:nvSpPr>
            <p:cNvPr id="43" name="Хмара 42">
              <a:extLst>
                <a:ext uri="{FF2B5EF4-FFF2-40B4-BE49-F238E27FC236}">
                  <a16:creationId xmlns:a16="http://schemas.microsoft.com/office/drawing/2014/main" id="{A668C552-F29C-4070-91A1-3EF86B76F9B1}"/>
                </a:ext>
              </a:extLst>
            </p:cNvPr>
            <p:cNvSpPr/>
            <p:nvPr/>
          </p:nvSpPr>
          <p:spPr>
            <a:xfrm>
              <a:off x="6734999" y="460072"/>
              <a:ext cx="5103963" cy="27722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</a:t>
              </a:r>
              <a:r>
                <a:rPr lang="uk-UA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-ас-ас</a:t>
              </a:r>
              <a:r>
                <a:rPr lang="uk-UA" dirty="0">
                  <a:solidFill>
                    <a:schemeClr val="tx1"/>
                  </a:solidFill>
                </a:rPr>
                <a:t> </a:t>
              </a: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0377DABA-7357-40DF-958C-C0FB54ACE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56601" y="1517785"/>
              <a:ext cx="1326549" cy="133898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C67A9AA1-73D6-4FE7-BDF1-7EC2F6AE1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32489" y="1172646"/>
              <a:ext cx="1664403" cy="1664403"/>
            </a:xfrm>
            <a:prstGeom prst="rect">
              <a:avLst/>
            </a:prstGeom>
          </p:spPr>
        </p:pic>
      </p:grpSp>
      <p:sp>
        <p:nvSpPr>
          <p:cNvPr id="56" name="Прямокутник: округлені кути 55">
            <a:extLst>
              <a:ext uri="{FF2B5EF4-FFF2-40B4-BE49-F238E27FC236}">
                <a16:creationId xmlns:a16="http://schemas.microsoft.com/office/drawing/2014/main" id="{F69CDB06-3397-4F95-B4DC-1F80BD6013EA}"/>
              </a:ext>
            </a:extLst>
          </p:cNvPr>
          <p:cNvSpPr/>
          <p:nvPr/>
        </p:nvSpPr>
        <p:spPr>
          <a:xfrm rot="21107941">
            <a:off x="9680231" y="1749358"/>
            <a:ext cx="708049" cy="229136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КВАС</a:t>
            </a:r>
          </a:p>
        </p:txBody>
      </p:sp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74326" y="3191774"/>
            <a:ext cx="32480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4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75 -0.01435 L -0.02175 -0.01412 C -0.03255 -0.00417 -0.03959 0.0037 -0.05235 0.0088 C -0.06289 0.01296 -0.07383 0.01389 -0.08464 0.01644 L -0.11602 0.01505 C -0.12292 0.01458 -0.13008 0.01134 -0.13698 0.01343 C -0.14948 0.01713 -0.16133 0.02593 -0.17357 0.03195 C -0.18724 0.05 -0.1888 0.04931 -0.19974 0.07546 C -0.22969 0.14699 -0.20196 0.08982 -0.22409 0.1375 C -0.22643 0.14236 -0.22852 0.14745 -0.23112 0.15139 C -0.23516 0.15787 -0.24011 0.16088 -0.24505 0.16389 C -0.26524 0.1757 -0.25755 0.17245 -0.27826 0.17616 C -0.31862 0.17153 -0.2513 0.18079 -0.31485 0.16389 C -0.32227 0.16181 -0.32995 0.1625 -0.3375 0.16227 L -0.39245 0.16065 L -0.42214 0.17616 C -0.42448 0.17732 -0.4267 0.17894 -0.42904 0.1794 C -0.43633 0.18056 -0.44362 0.18032 -0.45091 0.18102 C -0.47904 0.1706 -0.5069 0.15556 -0.53555 0.15 C -0.54427 0.14815 -0.56159 0.15926 -0.56159 0.15949 " pathEditMode="relative" rAng="0" ptsTypes="AAAAAAAAAAAAAAAAAA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92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111E-6 L -2.29167E-6 0.00023 C -0.00833 0.03681 -0.00026 0.00417 -0.00534 0.02014 C -0.00794 0.0287 -0.00755 0.03218 -0.01315 0.03704 C -0.0164 0.04005 -0.02018 0.0412 -0.02357 0.04329 C -0.03554 0.0338 -0.05104 0.01852 -0.06471 0.02153 C -0.07682 0.02431 -0.08997 0.04283 -0.10039 0.05417 C -0.10429 0.05857 -0.10872 0.06181 -0.1125 0.06644 C -0.1233 0.07917 -0.13008 0.08889 -0.13789 0.10695 C -0.15638 0.14861 -0.16002 0.1713 -0.18424 0.19977 C -0.1931 0.21042 -0.20338 0.21574 -0.21328 0.22477 C -0.22982 0.24005 -0.24349 0.26597 -0.26172 0.27269 C -0.27005 0.27593 -0.27864 0.27801 -0.28698 0.28195 C -0.29479 0.28565 -0.30182 0.29259 -0.30963 0.29607 C -0.31888 0.3 -0.32838 0.30023 -0.33763 0.3037 C -0.34518 0.30671 -0.37747 0.32523 -0.38476 0.33009 C -0.39232 0.33519 -0.40013 0.34028 -0.40729 0.34722 C -0.43177 0.37014 -0.4181 0.36597 -0.44049 0.38287 C -0.45312 0.39213 -0.45742 0.39097 -0.47096 0.39375 L -0.4875 0.39213 C -0.49857 0.39097 -0.50234 0.39259 -0.51198 0.38426 C -0.51484 0.38195 -0.51719 0.37824 -0.51979 0.375 C -0.5207 0.37245 -0.52161 0.36991 -0.52239 0.36736 C -0.5233 0.36458 -0.52409 0.35972 -0.52591 0.35787 C -0.52643 0.35741 -0.52708 0.35787 -0.5276 0.35787 " pathEditMode="relative" rAng="0" ptsTypes="AAAAAAAAAAAAAAAAAAAAAAA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80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76 0.00973 L -0.01276 0.00973 C -0.01367 0.01366 -0.0138 0.01875 -0.01549 0.02199 C -0.01745 0.02616 -0.02044 0.02917 -0.02331 0.03125 C -0.03711 0.04213 -0.0414 0.03936 -0.05729 0.04051 C -0.06393 0.03704 -0.0707 0.03357 -0.07734 0.02986 C -0.08229 0.02686 -0.08698 0.02107 -0.09219 0.02037 C -0.10208 0.01945 -0.11198 0.02361 -0.12187 0.025 C -0.12982 0.03519 -0.12969 0.0338 -0.13672 0.05139 C -0.1388 0.05672 -0.13958 0.06343 -0.14193 0.06852 C -0.15416 0.09514 -0.14388 0.05903 -0.15495 0.09028 C -0.1569 0.09561 -0.1569 0.10278 -0.15937 0.10741 C -0.16133 0.11111 -0.16471 0.11111 -0.16719 0.11343 C -0.172 0.11829 -0.17591 0.12639 -0.18112 0.12894 C -0.19193 0.13426 -0.2 0.13727 -0.20989 0.14607 C -0.21445 0.15 -0.21888 0.15486 -0.22304 0.15996 C -0.22591 0.16366 -0.22825 0.16806 -0.23086 0.17246 C -0.23359 0.17686 -0.23672 0.18079 -0.23867 0.18635 C -0.24453 0.20232 -0.24831 0.22037 -0.25443 0.23611 C -0.2582 0.24584 -0.26224 0.25533 -0.26575 0.26551 C -0.27304 0.28681 -0.27617 0.31389 -0.28672 0.33056 C -0.28932 0.33473 -0.29179 0.33912 -0.29453 0.34306 C -0.29726 0.34699 -0.30052 0.34977 -0.30325 0.35394 C -0.31484 0.37176 -0.31263 0.37477 -0.32422 0.38635 C -0.32526 0.3875 -0.32643 0.3875 -0.3276 0.38797 C -0.33086 0.38912 -0.33398 0.39005 -0.33724 0.39121 C -0.34206 0.38565 -0.34297 0.38311 -0.34765 0.38172 C -0.34857 0.38148 -0.34948 0.38172 -0.35026 0.38172 " pathEditMode="relative" ptsTypes="AAAAAAAAAAAAAAAAAAAAAAAAAA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48 -0.04213 L -0.02148 -0.04213 C -0.02461 -0.03426 -0.02695 -0.02546 -0.03073 -0.01852 C -0.03594 -0.0088 -0.04609 -0.0088 -0.05234 -0.0081 L -0.16745 0.00208 C -0.1724 0.00555 -0.17786 0.00741 -0.18242 0.0125 C -0.19167 0.02292 -0.20833 0.04815 -0.20833 0.04815 C -0.20911 0.05903 -0.20951 0.06991 -0.21081 0.08079 C -0.2112 0.08356 -0.21198 0.08634 -0.21328 0.08819 C -0.21732 0.09398 -0.2332 0.10162 -0.23503 0.10301 C -0.25573 0.11736 -0.23945 0.11042 -0.25586 0.1162 C -0.25859 0.12384 -0.25599 0.11875 -0.26159 0.12361 C -0.26315 0.125 -0.26419 0.12801 -0.26576 0.12801 C -0.26862 0.12847 -0.27135 0.12616 -0.27409 0.12523 " pathEditMode="relative" ptsTypes="AAAAAAAAAAAAAA"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-0.01342 L -0.01237 -0.01342 C -0.01094 -0.00277 -0.00586 0.0088 -0.0082 0.01898 C -0.00937 0.02408 -0.00963 0.02963 -0.01159 0.0338 C -0.02995 0.07547 -0.04023 0.10255 -0.06406 0.1257 C -0.06875 0.13033 -0.07422 0.13218 -0.07904 0.13611 C -0.08099 0.13773 -0.10377 0.15718 -0.10911 0.16436 C -0.14974 0.21852 -0.12383 0.20324 -0.16654 0.21459 C -0.18138 0.23311 -0.18385 0.23148 -0.19245 0.25764 C -0.20091 0.28403 -0.19687 0.29375 -0.21159 0.31991 C -0.2138 0.32385 -0.21523 0.32986 -0.21823 0.33172 C -0.22461 0.33588 -0.23151 0.33588 -0.23828 0.33773 C -0.2457 0.33959 -0.24726 0.33912 -0.25482 0.33912 " pathEditMode="relative" ptsTypes="AAAAAAAAAAAAA">
                                      <p:cBhvr>
                                        <p:cTn id="10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-0.02547 L -0.00286 -0.02523 C -0.00456 -0.00741 -0.0056 0.01111 -0.00794 0.02916 C -0.00872 0.03541 -0.00885 0.04444 -0.01211 0.04699 C -0.01641 0.05046 -0.02148 0.04514 -0.0263 0.04398 C -0.03216 0.04791 -0.03854 0.05 -0.04375 0.05602 C -0.08802 0.10648 -0.0681 0.09838 -0.10208 0.12708 C -0.13021 0.15046 -0.18711 0.19514 -0.18711 0.19537 C -0.20768 0.19213 -0.22838 0.18078 -0.24883 0.18634 C -0.26146 0.18958 -0.27083 0.20949 -0.28216 0.22014 C -0.28867 0.22662 -0.29531 0.23287 -0.30208 0.23819 C -0.32539 0.25602 -0.32708 0.24884 -0.34883 0.27824 C -0.35612 0.28796 -0.36198 0.30092 -0.36875 0.31227 C -0.37331 0.31944 -0.37825 0.32592 -0.38294 0.33287 C -0.39557 0.40023 -0.38372 0.3743 -0.40963 0.40555 C -0.41107 0.40741 -0.41237 0.40949 -0.4138 0.41157 C -0.41484 0.41597 -0.41601 0.42037 -0.41706 0.42477 C -0.41797 0.42778 -0.41888 0.43055 -0.41966 0.43379 C -0.42057 0.4375 -0.42031 0.44282 -0.42213 0.4456 C -0.42435 0.44884 -0.4276 0.44861 -0.43047 0.45 C -0.43177 0.45069 -0.4332 0.45185 -0.43463 0.45139 C -0.43581 0.45116 -0.43685 0.44953 -0.43789 0.44861 " pathEditMode="relative" rAng="0" ptsTypes="AAAAAAAAAAAAAAAAAAAAAA">
                                      <p:cBhvr>
                                        <p:cTn id="11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8" y="2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10</Words>
  <Application>Microsoft Office PowerPoint</Application>
  <PresentationFormat>Широкий екран</PresentationFormat>
  <Paragraphs>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9</cp:revision>
  <dcterms:created xsi:type="dcterms:W3CDTF">2024-12-04T08:31:43Z</dcterms:created>
  <dcterms:modified xsi:type="dcterms:W3CDTF">2024-12-04T12:38:42Z</dcterms:modified>
</cp:coreProperties>
</file>