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840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82FCBC6-8B65-408C-A5AD-A396441C412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3BC334-A89F-4E19-B4C4-17577CF3186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4B87EB-2E10-40BF-A4D9-8AF01B8DEE0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0A39DE-9078-4E13-9562-14352040769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9F0E1C-FB0E-4749-A4A8-1AF2EC7A1BA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3EB5AA-2CCF-4D39-9A13-FA37D3C4CDF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454001-E339-468C-A33F-ACFF308BCF6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BB6F999-356A-4DA2-9B6E-08C92B9D636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14065F-A2F5-4FDE-B08E-C6950315F2F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373B4E-15C6-44D8-B57D-207CC9BC40F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F065E9-CF17-418B-8E24-995232160D9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C93C4A-D9F1-448B-833B-DCBDFB12F07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microsoft.com/office/2007/relationships/hdphoto" Target="../media/image17.wdp"/><Relationship Id="rId18" Type="http://schemas.openxmlformats.org/officeDocument/2006/relationships/image" Target="../media/image18.png"/><Relationship Id="rId19" Type="http://schemas.microsoft.com/office/2007/relationships/hdphoto" Target="../media/image19.wdp"/><Relationship Id="rId20" Type="http://schemas.openxmlformats.org/officeDocument/2006/relationships/image" Target="../media/image20.png"/><Relationship Id="rId21" Type="http://schemas.openxmlformats.org/officeDocument/2006/relationships/audio" Target="../media/media1.mp3"/><Relationship Id="rId22" Type="http://schemas.microsoft.com/office/2007/relationships/media" Target="../media/media1.mp3"/><Relationship Id="rId23" Type="http://schemas.openxmlformats.org/officeDocument/2006/relationships/image" Target="../media/image21.png"/><Relationship Id="rId24" Type="http://schemas.openxmlformats.org/officeDocument/2006/relationships/audio" Target="../media/media2.mp3"/><Relationship Id="rId25" Type="http://schemas.microsoft.com/office/2007/relationships/media" Target="../media/media2.mp3"/><Relationship Id="rId26" Type="http://schemas.openxmlformats.org/officeDocument/2006/relationships/tags" Target="../tags/tag1.xml"/><Relationship Id="rId27" Type="http://schemas.openxmlformats.org/officeDocument/2006/relationships/image" Target="../media/image22.png"/><Relationship Id="rId28" Type="http://schemas.microsoft.com/office/2007/relationships/hdphoto" Target="../media/image23.wdp"/><Relationship Id="rId29" Type="http://schemas.openxmlformats.org/officeDocument/2006/relationships/slideLayout" Target="../slideLayouts/slideLayout18.xml"/><Relationship Id="rId30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0" y="-196215"/>
            <a:ext cx="12381230" cy="70840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29306" r="10101" b="26731"/>
          <a:stretch>
            <a:fillRect/>
          </a:stretch>
        </p:blipFill>
        <p:spPr>
          <a:xfrm>
            <a:off x="4183880" y="772313"/>
            <a:ext cx="4870062" cy="26796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69" t="20302" r="20999" b="22778"/>
          <a:stretch>
            <a:fillRect/>
          </a:stretch>
        </p:blipFill>
        <p:spPr>
          <a:xfrm>
            <a:off x="2827016" y="5539979"/>
            <a:ext cx="1054557" cy="10617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23" t="18715" r="23235" b="24272"/>
          <a:stretch>
            <a:fillRect/>
          </a:stretch>
        </p:blipFill>
        <p:spPr>
          <a:xfrm>
            <a:off x="7155295" y="5554322"/>
            <a:ext cx="1112546" cy="10635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63" b="90196" l="8987" r="94118">
                        <a14:foregroundMark x1="9150" y1="40686" x2="9150" y2="40686"/>
                        <a14:foregroundMark x1="51634" y1="7026" x2="51634" y2="7026"/>
                        <a14:foregroundMark x1="94281" y1="40196" x2="94281" y2="40196"/>
                        <a14:foregroundMark x1="28431" y1="90196" x2="28431" y2="90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412" y="5657947"/>
            <a:ext cx="982674" cy="104135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94" t="17945" r="12670" b="6816"/>
          <a:stretch>
            <a:fillRect/>
          </a:stretch>
        </p:blipFill>
        <p:spPr>
          <a:xfrm>
            <a:off x="5475213" y="5484313"/>
            <a:ext cx="1284053" cy="140348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958" y="5400562"/>
            <a:ext cx="1188883" cy="11480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15" t="14093" r="8341" b="13621"/>
          <a:stretch>
            <a:fillRect/>
          </a:stretch>
        </p:blipFill>
        <p:spPr>
          <a:xfrm>
            <a:off x="3808453" y="5392879"/>
            <a:ext cx="1571664" cy="13438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377" b="96871" l="8370" r="92391">
                        <a14:foregroundMark x1="53913" y1="4631" x2="44130" y2="3504"/>
                        <a14:foregroundMark x1="44130" y1="3504" x2="29348" y2="7259"/>
                        <a14:foregroundMark x1="29348" y1="7259" x2="13370" y2="31539"/>
                        <a14:foregroundMark x1="13370" y1="31539" x2="13043" y2="33041"/>
                        <a14:foregroundMark x1="56739" y1="1377" x2="41087" y2="4380"/>
                        <a14:foregroundMark x1="8370" y1="47309" x2="8370" y2="47309"/>
                        <a14:foregroundMark x1="48370" y1="94994" x2="56739" y2="96996"/>
                        <a14:foregroundMark x1="15109" y1="66333" x2="25543" y2="76345"/>
                        <a14:foregroundMark x1="90000" y1="44305" x2="92391" y2="55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74" y="5441256"/>
            <a:ext cx="1411536" cy="12258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59" t="16413" r="16113" b="18082"/>
          <a:stretch>
            <a:fillRect/>
          </a:stretch>
        </p:blipFill>
        <p:spPr>
          <a:xfrm rot="14015263">
            <a:off x="8602741" y="5187614"/>
            <a:ext cx="1622712" cy="15858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78" t="13976" r="10129" b="14638"/>
          <a:stretch>
            <a:fillRect/>
          </a:stretch>
        </p:blipFill>
        <p:spPr>
          <a:xfrm>
            <a:off x="7046095" y="5447446"/>
            <a:ext cx="1532091" cy="13036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98" r="8475" b="16424"/>
          <a:stretch>
            <a:fillRect/>
          </a:stretch>
        </p:blipFill>
        <p:spPr>
          <a:xfrm>
            <a:off x="5099864" y="5439208"/>
            <a:ext cx="1786460" cy="137564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96" y="-17"/>
            <a:ext cx="1077779" cy="1002145"/>
          </a:xfrm>
          <a:prstGeom prst="rect">
            <a:avLst/>
          </a:prstGeom>
        </p:spPr>
      </p:pic>
      <p:pic>
        <p:nvPicPr>
          <p:cNvPr id="2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85197" y="1297166"/>
            <a:ext cx="487363" cy="487363"/>
          </a:xfrm>
          <a:prstGeom prst="rect">
            <a:avLst/>
          </a:prstGeom>
        </p:spPr>
      </p:pic>
      <p:pic>
        <p:nvPicPr>
          <p:cNvPr id="3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74605" y="1277625"/>
            <a:ext cx="487363" cy="487363"/>
          </a:xfrm>
          <a:prstGeom prst="rect">
            <a:avLst/>
          </a:prstGeom>
        </p:spPr>
      </p:pic>
      <p:pic>
        <p:nvPicPr>
          <p:cNvPr id="5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66865" y="1284139"/>
            <a:ext cx="487363" cy="487363"/>
          </a:xfrm>
          <a:prstGeom prst="rect">
            <a:avLst/>
          </a:prstGeom>
        </p:spPr>
      </p:pic>
      <p:pic>
        <p:nvPicPr>
          <p:cNvPr id="9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68800" y="1271112"/>
            <a:ext cx="487363" cy="487363"/>
          </a:xfrm>
          <a:prstGeom prst="rect">
            <a:avLst/>
          </a:prstGeom>
        </p:spPr>
      </p:pic>
      <p:pic>
        <p:nvPicPr>
          <p:cNvPr id="11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70735" y="1271112"/>
            <a:ext cx="487363" cy="487363"/>
          </a:xfrm>
          <a:prstGeom prst="rect">
            <a:avLst/>
          </a:prstGeom>
        </p:spPr>
      </p:pic>
      <p:pic>
        <p:nvPicPr>
          <p:cNvPr id="19" name="990c65375fa9535e23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66290" y="1270478"/>
            <a:ext cx="487363" cy="487363"/>
          </a:xfrm>
          <a:prstGeom prst="rect">
            <a:avLst/>
          </a:prstGeom>
        </p:spPr>
      </p:pic>
      <p:pic>
        <p:nvPicPr>
          <p:cNvPr id="69" name="Picture 68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-16510" y="1597660"/>
            <a:ext cx="18288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4.81481E-6 L -0.00013 0.00069 C -0.00195 -0.01065 -0.00612 -0.02107 -0.00599 -0.03218 C -0.00443 -0.07246 0.00807 -0.11204 0.02344 -0.13936 C 0.03346 -0.15741 0.06159 -0.17686 0.07292 -0.18426 C 0.0957 -0.19908 0.11836 -0.21181 0.14115 -0.22524 C 0.14831 -0.22963 0.15521 -0.23542 0.16263 -0.23866 C 0.17487 -0.24283 0.18724 -0.2463 0.19948 -0.25139 C 0.20625 -0.25394 0.21224 -0.26135 0.21914 -0.26204 C 0.2474 -0.26575 0.27604 -0.26366 0.3043 -0.26436 C 0.30925 -0.26528 0.39245 -0.27663 0.41068 -0.28658 C 0.41563 -0.28936 0.41901 -0.29746 0.42344 -0.30348 C 0.42396 -0.30811 0.42526 -0.3125 0.42526 -0.31737 C 0.42526 -0.31922 0.42357 -0.31945 0.42344 -0.32107 C 0.42292 -0.33288 0.42565 -0.38195 0.42617 -0.38913 C 0.42357 -0.40764 0.42214 -0.42709 0.41888 -0.44468 C 0.41667 -0.45672 0.4151 -0.47014 0.41068 -0.4801 C 0.40964 -0.48218 0.40859 -0.48426 0.40742 -0.48588 C 0.40391 -0.49098 0.40326 -0.4919 0.39974 -0.4926 C 0.39948 -0.4926 0.39922 -0.4926 0.39909 -0.4926 L 0.39909 -0.4926 " pathEditMode="relative" rAng="0" ptsTypes="AAAAAAAAAAAAAAAA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6" y="-246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3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2.08333E-6 0.00046 C -0.01862 -0.02362 -0.02709 -0.03334 -0.04544 -0.075 C -0.05716 -0.10209 -0.06498 -0.13241 -0.07461 -0.16112 C -0.08399 -0.24306 -0.08581 -0.23681 -0.08646 -0.31065 C -0.08646 -0.32084 -0.08633 -0.33125 -0.08568 -0.34098 C -0.08516 -0.34375 -0.08477 -0.34653 -0.08373 -0.34815 C -0.08177 -0.35116 -0.0793 -0.35348 -0.07669 -0.35556 C -0.0724 -0.35903 -0.06784 -0.36204 -0.06315 -0.36412 C -0.05847 -0.36644 -0.05391 -0.36667 -0.04935 -0.36852 C -0.04727 -0.36922 -0.04544 -0.37037 -0.04336 -0.3713 C -0.04076 -0.37593 -0.03763 -0.38033 -0.03555 -0.38542 C -0.02435 -0.41436 -0.02513 -0.41667 -0.01992 -0.44607 C -0.02084 -0.46528 -0.01979 -0.46875 -0.02578 -0.48635 C -0.04063 -0.52987 -0.02526 -0.46991 -0.03763 -0.5176 C -0.03906 -0.52362 -0.03972 -0.52987 -0.04141 -0.53519 C -0.04232 -0.53797 -0.04974 -0.55649 -0.05222 -0.55996 C -0.05391 -0.5625 -0.05612 -0.56366 -0.05821 -0.56575 C -0.06211 -0.56968 -0.06146 -0.56922 -0.06498 -0.57431 C -0.06563 -0.57662 -0.06693 -0.57894 -0.06693 -0.58149 C -0.06667 -0.58982 -0.06524 -0.59792 -0.06393 -0.60602 C -0.0638 -0.60764 -0.06315 -0.6095 -0.06211 -0.61019 C -0.05951 -0.61297 -0.05638 -0.61482 -0.05326 -0.61621 C -0.05065 -0.61667 -0.04792 -0.61667 -0.04544 -0.61667 C -0.04427 -0.61667 -0.02982 -0.61598 -0.02669 -0.61482 C -0.02435 -0.61366 -0.02201 -0.61204 -0.01992 -0.61019 C -0.01341 -0.60602 -0.01498 -0.60718 -0.01016 -0.60139 C -0.00977 -0.60024 -0.00794 -0.59792 -0.00912 -0.59746 C -0.01159 -0.59653 -0.01432 -0.59838 -0.01706 -0.59885 C -0.02461 -0.60024 -0.02057 -0.60024 -0.02474 -0.60024 L -0.02474 -0.6 " pathEditMode="relative" rAng="0" ptsTypes="AAAAAAAAAAAAAAAAAAAAAAAAAAAAA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3" y="-308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1.25E-6 0.00092 C -0.02109 -0.04491 -0.0474 -0.0875 -0.06289 -0.13519 C -0.07826 -0.18426 -0.08945 -0.23542 -0.09141 -0.28727 C -0.09245 -0.30394 -0.06042 -0.32315 -0.04961 -0.32894 C -0.0431 -0.33264 -0.03581 -0.33449 -0.02878 -0.33773 C -0.02083 -0.34167 -0.01276 -0.3456 -0.00521 -0.34977 C -0.00117 -0.35232 0.00286 -0.3544 0.00664 -0.35741 C 0.01042 -0.36065 0.0306 -0.38218 0.03411 -0.38704 C 0.03932 -0.39375 0.04713 -0.41921 0.04857 -0.42269 C 0.04896 -0.42593 0.04987 -0.4294 0.04974 -0.43333 C 0.04857 -0.45718 0.03711 -0.44838 0.07187 -0.4463 C 0.07526 -0.44491 0.07799 -0.44306 0.08112 -0.4419 C 0.09831 -0.43588 0.08138 -0.44468 0.09466 -0.4375 C 0.09075 -0.41181 0.09297 -0.41366 0.08529 -0.39398 C 0.08281 -0.3882 0.07747 -0.37639 0.07747 -0.37616 C 0.07331 -0.37755 0.06914 -0.37755 0.06562 -0.37963 C 0.06289 -0.38125 0.06068 -0.38403 0.05898 -0.38704 C 0.05443 -0.39398 0.05273 -0.40301 0.04974 -0.41111 C 0.04922 -0.41273 0.04818 -0.41482 0.04713 -0.41667 C 0.04896 -0.42732 0.04974 -0.43773 0.05234 -0.44769 C 0.05299 -0.44977 0.05638 -0.45185 0.05638 -0.45162 L 0.05638 -0.45185 " pathEditMode="relative" rAng="0" ptsTypes="AAAAAAAAAAAAAAAAAAAAA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225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33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-1.875E-6 0.00046 C -0.02995 -0.02986 -0.03737 -0.03333 -0.06523 -0.07708 C -0.08893 -0.11412 -0.08802 -0.11968 -0.10651 -0.15532 C -0.11146 -0.16528 -0.11679 -0.17477 -0.122 -0.18403 C -0.15091 -0.23403 -0.13932 -0.20856 -0.14922 -0.23102 C -0.1595 -0.22986 -0.17617 -0.22778 -0.18528 -0.23102 C -0.19232 -0.2338 -0.19883 -0.24051 -0.2056 -0.24514 C -0.21172 -0.25694 -0.21888 -0.2669 -0.22409 -0.28079 C -0.23177 -0.30023 -0.23307 -0.31597 -0.2362 -0.33773 C -0.23672 -0.34907 -0.2375 -0.35509 -0.2362 -0.36667 C -0.23489 -0.38125 -0.22903 -0.40139 -0.22578 -0.41134 C -0.22422 -0.41597 -0.22304 -0.4213 -0.22122 -0.42546 C -0.2181 -0.43194 -0.21406 -0.43542 -0.21015 -0.43866 C -0.20937 -0.43912 -0.20859 -0.43958 -0.20781 -0.43981 C -0.20638 -0.44051 -0.20482 -0.44074 -0.20312 -0.44097 C -0.20443 -0.44259 -0.2056 -0.44468 -0.20664 -0.4463 C -0.20859 -0.44931 -0.21054 -0.45139 -0.21263 -0.45394 C -0.21484 -0.45741 -0.21367 -0.45648 -0.21601 -0.4581 C -0.21666 -0.46273 -0.21614 -0.46111 -0.21719 -0.46273 L -0.21719 -0.46273 " pathEditMode="relative" rAng="0" ptsTypes="AAAAAAAAAAAAAAAAAAA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49" y="-2312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3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0046 L -4.58333E-6 0.00047 C -0.00481 -0.01041 -0.0052 -0.01064 -0.01171 -0.0331 C -0.01627 -0.04953 -0.02083 -0.06643 -0.02513 -0.08495 C -0.03294 -0.11805 -0.03984 -0.14861 -0.04505 -0.19467 C -0.04726 -0.2155 -0.04882 -0.23865 -0.05078 -0.26064 C -0.05169 -0.29351 -0.05416 -0.33634 -0.05156 -0.3706 C -0.05065 -0.38356 -0.04895 -0.39513 -0.04687 -0.40347 C -0.04531 -0.41018 -0.04322 -0.41064 -0.0414 -0.41412 C -0.03606 -0.41111 -0.03463 -0.41574 -0.03033 -0.39259 C -0.02942 -0.38703 -0.02916 -0.37893 -0.02851 -0.37199 C -0.02942 -0.36203 -0.02955 -0.34837 -0.03125 -0.34236 C -0.03684 -0.32175 -0.04244 -0.35231 -0.04661 -0.3655 C -0.04843 -0.38101 -0.05065 -0.39513 -0.05221 -0.41087 C -0.05468 -0.4405 -0.05468 -0.45856 -0.05507 -0.48796 C -0.05468 -0.50532 -0.05442 -0.52175 -0.05377 -0.53865 C -0.05364 -0.54444 -0.05312 -0.55023 -0.05273 -0.55601 C -0.0526 -0.55763 -0.05247 -0.55995 -0.05221 -0.56064 C -0.0513 -0.56226 -0.05026 -0.56134 -0.04934 -0.56203 C -0.0483 -0.56435 -0.04765 -0.56504 -0.04687 -0.57129 C -0.04661 -0.5743 -0.04661 -0.57777 -0.04635 -0.58101 C -0.04648 -0.58657 -0.04635 -0.59259 -0.04661 -0.59814 C -0.047 -0.603 -0.04765 -0.60694 -0.0483 -0.61064 C -0.04856 -0.61226 -0.04947 -0.61481 -0.04908 -0.61527 C -0.04817 -0.61666 -0.04687 -0.61111 -0.04609 -0.60879 C -0.0457 -0.60833 -0.04531 -0.60879 -0.04505 -0.6074 C -0.04492 -0.60648 -0.04518 -0.60532 -0.04531 -0.60439 L -0.04531 -0.60416 " pathEditMode="relative" rAng="0" ptsTypes="AAAAAAAAAAAAAAAAAAAAAAAAAA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3071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3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2_Тема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17</cp:revision>
  <dcterms:created xsi:type="dcterms:W3CDTF">2024-04-12T14:42:00Z</dcterms:created>
  <dcterms:modified xsi:type="dcterms:W3CDTF">2024-07-03T06:28:40Z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2C82BFDABE53429085F5186736AB69E9_12</vt:lpwstr>
  </property>
  <property fmtid="{D5CDD505-2E9C-101B-9397-08002B2CF9AE}" pid="3" name="KSOProductBuildVer">
    <vt:lpwstr>1033-12.2.0.17119</vt:lpwstr>
  </property>
</Properties>
</file>