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 descr="Изображение выглядит как Контейнер для отходов, круж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75" y="4231128"/>
            <a:ext cx="1857847" cy="185784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дежда, халат, м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20" y="4087310"/>
            <a:ext cx="1986902" cy="19869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еспозвоночный, улитка, Улитки и слизняки, Моллюс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52" y="2600985"/>
            <a:ext cx="1561144" cy="15825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выпечка, Легкая закуска, Быстрое питание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29" y="2769191"/>
            <a:ext cx="1857847" cy="139338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Натуральные продукты, еда, производить, Особо питательная пищ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81" y="2554612"/>
            <a:ext cx="1857847" cy="185784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ранспорт, самолет, Путешествие по воздуху, Малая ави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75" y="850438"/>
            <a:ext cx="1857847" cy="185784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напиток, кофейная чашка, кофе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43" y="593734"/>
            <a:ext cx="2188947" cy="218894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Косметика, дух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75" y="4393400"/>
            <a:ext cx="1599275" cy="1599275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Механическая головоломка, коробка, куб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099" y="884053"/>
            <a:ext cx="1599274" cy="159927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74" y="2662999"/>
            <a:ext cx="1520486" cy="152048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рисунок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41" y="807022"/>
            <a:ext cx="1599274" cy="159927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зарисовка, млекопитающее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628" y="4148444"/>
            <a:ext cx="1857847" cy="185784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7069" y="444167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385642" y="365837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234539" y="340977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096000" y="398450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449320" y="2234470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65554" y="3898505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92209" y="3933746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479700" y="3923377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37174" y="4052939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866849" y="2419892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657237" y="2396088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47111" y="2074577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167339" y="1150925"/>
            <a:ext cx="4453105" cy="4263288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120" y="3465884"/>
            <a:ext cx="134302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FA8972-BA1E-4F64-8C0C-2C69CF0477C7}"/>
</file>

<file path=customXml/itemProps2.xml><?xml version="1.0" encoding="utf-8"?>
<ds:datastoreItem xmlns:ds="http://schemas.openxmlformats.org/officeDocument/2006/customXml" ds:itemID="{988B3CCB-62C1-4CAF-BBDA-90F8779E76AD}"/>
</file>

<file path=customXml/itemProps3.xml><?xml version="1.0" encoding="utf-8"?>
<ds:datastoreItem xmlns:ds="http://schemas.openxmlformats.org/officeDocument/2006/customXml" ds:itemID="{9580C642-261C-4CDF-87AA-814081E104C2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2025-02-21T11:47:05Z</dcterms:created>
  <dcterms:modified xsi:type="dcterms:W3CDTF">2025-02-21T13:07:40Z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