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4659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8300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5021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7400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294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3550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3547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412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0262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8927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512761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425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2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4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5" y="6027456"/>
            <a:ext cx="874939" cy="8054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01" y="290995"/>
            <a:ext cx="2664178" cy="269675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941204" y="273191"/>
            <a:ext cx="6147248" cy="5823245"/>
          </a:xfrm>
          <a:prstGeom prst="roundRect">
            <a:avLst/>
          </a:prstGeom>
          <a:effectLst>
            <a:glow rad="381334">
              <a:schemeClr val="accent1"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000000"/>
              </a:buClr>
              <a:buSzPct val="100000"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49855" y="512679"/>
            <a:ext cx="4587601" cy="3606281"/>
            <a:chOff x="5838355" y="723064"/>
            <a:chExt cx="4587601" cy="3606281"/>
          </a:xfrm>
        </p:grpSpPr>
        <p:grpSp>
          <p:nvGrpSpPr>
            <p:cNvPr id="8" name="Group 7"/>
            <p:cNvGrpSpPr/>
            <p:nvPr/>
          </p:nvGrpSpPr>
          <p:grpSpPr>
            <a:xfrm>
              <a:off x="5838355" y="723064"/>
              <a:ext cx="4587601" cy="3467259"/>
              <a:chOff x="5827455" y="753225"/>
              <a:chExt cx="4587601" cy="3467259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3767" y="1843703"/>
                <a:ext cx="2376781" cy="2376781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7455" y="753225"/>
                <a:ext cx="3073901" cy="3073901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1268" y="916695"/>
                <a:ext cx="2683788" cy="2683788"/>
              </a:xfrm>
              <a:prstGeom prst="rect">
                <a:avLst/>
              </a:prstGeom>
            </p:spPr>
          </p:pic>
        </p:grpSp>
        <p:sp>
          <p:nvSpPr>
            <p:cNvPr id="9" name="Rectangle 8"/>
            <p:cNvSpPr/>
            <p:nvPr/>
          </p:nvSpPr>
          <p:spPr>
            <a:xfrm>
              <a:off x="6943767" y="3929235"/>
              <a:ext cx="254531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Летом</a:t>
              </a:r>
              <a:r>
                <a:rPr lang="ru-RU" altLang="ru-RU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мы живём на</a:t>
              </a:r>
              <a:endParaRPr lang="uk-UA" dirty="0"/>
            </a:p>
          </p:txBody>
        </p:sp>
      </p:grpSp>
      <p:pic>
        <p:nvPicPr>
          <p:cNvPr id="13" name="Рисунок 1">
            <a:extLst>
              <a:ext uri="{FF2B5EF4-FFF2-40B4-BE49-F238E27FC236}">
                <a16:creationId xmlns:a16="http://schemas.microsoft.com/office/drawing/2014/main" id="{58173488-19B1-CA6A-35A7-4B9BEC2CE65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11334" r="10638" b="8855"/>
          <a:stretch/>
        </p:blipFill>
        <p:spPr>
          <a:xfrm>
            <a:off x="7545210" y="337861"/>
            <a:ext cx="1196892" cy="130151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316620" y="3834875"/>
            <a:ext cx="1842134" cy="1921187"/>
            <a:chOff x="4874609" y="3921219"/>
            <a:chExt cx="1649098" cy="1722529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CA449460-E1A9-9843-FE63-139DEE1CE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74609" y="3921219"/>
              <a:ext cx="1649098" cy="1608947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5365383" y="5312606"/>
              <a:ext cx="658103" cy="3311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ru-RU" altLang="ru-RU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Даче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823614" y="3991743"/>
            <a:ext cx="2060461" cy="2060461"/>
            <a:chOff x="9437165" y="3892287"/>
            <a:chExt cx="2060461" cy="20604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7165" y="3892287"/>
              <a:ext cx="2060461" cy="2060461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10013014" y="5389972"/>
              <a:ext cx="8207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Тачке</a:t>
              </a:r>
            </a:p>
          </p:txBody>
        </p:sp>
      </p:grpSp>
      <p:pic>
        <p:nvPicPr>
          <p:cNvPr id="20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72496" y="3323310"/>
            <a:ext cx="1192298" cy="932664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000314" y="40978"/>
            <a:ext cx="4035639" cy="4035639"/>
            <a:chOff x="6157241" y="-192881"/>
            <a:chExt cx="4035639" cy="4035639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7241" y="-192881"/>
              <a:ext cx="4035639" cy="4035639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7291348" y="3355380"/>
              <a:ext cx="195418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В саду растут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285272" y="4385585"/>
            <a:ext cx="1669995" cy="1446982"/>
            <a:chOff x="4683198" y="4024530"/>
            <a:chExt cx="1669995" cy="1446982"/>
          </a:xfrm>
        </p:grpSpPr>
        <p:grpSp>
          <p:nvGrpSpPr>
            <p:cNvPr id="25" name="Group 24"/>
            <p:cNvGrpSpPr/>
            <p:nvPr/>
          </p:nvGrpSpPr>
          <p:grpSpPr>
            <a:xfrm>
              <a:off x="5046493" y="4024530"/>
              <a:ext cx="1306700" cy="1347203"/>
              <a:chOff x="3447866" y="2722954"/>
              <a:chExt cx="1935981" cy="1935981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3948723" y="4245963"/>
                <a:ext cx="9405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</a:pPr>
                <a:r>
                  <a:rPr lang="ru-RU" altLang="ru-RU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Плоты</a:t>
                </a:r>
              </a:p>
            </p:txBody>
          </p:sp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395404">
                <a:off x="3447866" y="2722954"/>
                <a:ext cx="1935981" cy="1935981"/>
              </a:xfrm>
              <a:prstGeom prst="rect">
                <a:avLst/>
              </a:prstGeom>
            </p:spPr>
          </p:pic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984693">
              <a:off x="4683198" y="4215011"/>
              <a:ext cx="1256501" cy="1256501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9326654" y="4482007"/>
            <a:ext cx="1242658" cy="1244609"/>
            <a:chOff x="7298930" y="4195073"/>
            <a:chExt cx="1501465" cy="1865464"/>
          </a:xfrm>
        </p:grpSpPr>
        <p:sp>
          <p:nvSpPr>
            <p:cNvPr id="30" name="Rectangle 29"/>
            <p:cNvSpPr/>
            <p:nvPr/>
          </p:nvSpPr>
          <p:spPr>
            <a:xfrm>
              <a:off x="7621932" y="5506969"/>
              <a:ext cx="1178463" cy="5535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Плоды</a:t>
              </a:r>
              <a:endParaRPr lang="en-GB" altLang="ru-RU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8930" y="4195073"/>
              <a:ext cx="940987" cy="1392375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5407" y="4669624"/>
              <a:ext cx="801101" cy="976952"/>
            </a:xfrm>
            <a:prstGeom prst="rect">
              <a:avLst/>
            </a:prstGeom>
          </p:spPr>
        </p:pic>
      </p:grpSp>
      <p:pic>
        <p:nvPicPr>
          <p:cNvPr id="33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02194" y="3523017"/>
            <a:ext cx="1192298" cy="932664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6399588" y="243925"/>
            <a:ext cx="3636365" cy="3891912"/>
            <a:chOff x="4526068" y="-226740"/>
            <a:chExt cx="3636365" cy="3891912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6068" y="-226740"/>
              <a:ext cx="3636365" cy="3636365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5390410" y="3265062"/>
              <a:ext cx="1705595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Тима сел на</a:t>
              </a:r>
              <a:endParaRPr lang="en-US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192216" y="3995776"/>
            <a:ext cx="2151236" cy="2192490"/>
            <a:chOff x="5414045" y="4273985"/>
            <a:chExt cx="2642943" cy="2642943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4045" y="4273985"/>
              <a:ext cx="2642943" cy="2642943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>
              <a:off x="6031599" y="5988315"/>
              <a:ext cx="1199524" cy="48231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Диван</a:t>
              </a:r>
              <a:endParaRPr lang="en-US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9050593" y="3893233"/>
            <a:ext cx="1648979" cy="1928174"/>
            <a:chOff x="9675364" y="3474943"/>
            <a:chExt cx="2581004" cy="2816992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5364" y="3474943"/>
              <a:ext cx="2581004" cy="2581004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>
              <a:off x="10078035" y="5720407"/>
              <a:ext cx="2048826" cy="57152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2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Тележку</a:t>
              </a:r>
              <a:endParaRPr lang="en-US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3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8487" y="3546528"/>
            <a:ext cx="1192298" cy="932664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6092356" y="673755"/>
            <a:ext cx="4234848" cy="3062103"/>
            <a:chOff x="3997843" y="873682"/>
            <a:chExt cx="3613802" cy="2723254"/>
          </a:xfrm>
        </p:grpSpPr>
        <p:grpSp>
          <p:nvGrpSpPr>
            <p:cNvPr id="45" name="Group 44"/>
            <p:cNvGrpSpPr/>
            <p:nvPr/>
          </p:nvGrpSpPr>
          <p:grpSpPr>
            <a:xfrm>
              <a:off x="3997843" y="873682"/>
              <a:ext cx="3613802" cy="2723254"/>
              <a:chOff x="2815318" y="-382570"/>
              <a:chExt cx="5396098" cy="3928338"/>
            </a:xfrm>
          </p:grpSpPr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97947" y="-54898"/>
                <a:ext cx="3513469" cy="3513469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5318" y="-382570"/>
                <a:ext cx="3928337" cy="3928338"/>
              </a:xfrm>
              <a:prstGeom prst="rect">
                <a:avLst/>
              </a:prstGeom>
            </p:spPr>
          </p:pic>
        </p:grpSp>
        <p:sp>
          <p:nvSpPr>
            <p:cNvPr id="46" name="Rectangle 45"/>
            <p:cNvSpPr/>
            <p:nvPr/>
          </p:nvSpPr>
          <p:spPr>
            <a:xfrm>
              <a:off x="5054050" y="3164542"/>
              <a:ext cx="16535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В небе летит</a:t>
              </a:r>
              <a:endPara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427406" y="4099310"/>
            <a:ext cx="1698494" cy="1698494"/>
            <a:chOff x="1528694" y="3554824"/>
            <a:chExt cx="1698494" cy="1698494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8694" y="3554824"/>
              <a:ext cx="1698494" cy="1698494"/>
            </a:xfrm>
            <a:prstGeom prst="rect">
              <a:avLst/>
            </a:prstGeom>
          </p:spPr>
        </p:pic>
        <p:sp>
          <p:nvSpPr>
            <p:cNvPr id="51" name="Rectangle 50"/>
            <p:cNvSpPr/>
            <p:nvPr/>
          </p:nvSpPr>
          <p:spPr>
            <a:xfrm>
              <a:off x="1716848" y="4853208"/>
              <a:ext cx="132218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Самолёт</a:t>
              </a:r>
              <a:endParaRPr lang="en-US" sz="2000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9175308" y="4246767"/>
            <a:ext cx="1502268" cy="1502821"/>
            <a:chOff x="3328684" y="891821"/>
            <a:chExt cx="1417804" cy="1284755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8684" y="891821"/>
              <a:ext cx="1417804" cy="1284755"/>
            </a:xfrm>
            <a:prstGeom prst="rect">
              <a:avLst/>
            </a:prstGeom>
          </p:spPr>
        </p:pic>
        <p:sp>
          <p:nvSpPr>
            <p:cNvPr id="54" name="Rectangle 53"/>
            <p:cNvSpPr/>
            <p:nvPr/>
          </p:nvSpPr>
          <p:spPr>
            <a:xfrm>
              <a:off x="3484165" y="1711124"/>
              <a:ext cx="10925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Лодка</a:t>
              </a:r>
              <a:endParaRPr lang="en-US" sz="2000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5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19273" y="3615847"/>
            <a:ext cx="1192298" cy="932664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6182741" y="325956"/>
            <a:ext cx="3661899" cy="3756223"/>
            <a:chOff x="3750140" y="605174"/>
            <a:chExt cx="3288900" cy="3330294"/>
          </a:xfrm>
        </p:grpSpPr>
        <p:grpSp>
          <p:nvGrpSpPr>
            <p:cNvPr id="57" name="Group 56"/>
            <p:cNvGrpSpPr/>
            <p:nvPr/>
          </p:nvGrpSpPr>
          <p:grpSpPr>
            <a:xfrm>
              <a:off x="3750140" y="605174"/>
              <a:ext cx="3288900" cy="3075246"/>
              <a:chOff x="4065938" y="699808"/>
              <a:chExt cx="3075246" cy="3075246"/>
            </a:xfrm>
          </p:grpSpPr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65938" y="699808"/>
                <a:ext cx="3075246" cy="3075246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583078">
                <a:off x="5424601" y="1394334"/>
                <a:ext cx="1156447" cy="1156447"/>
              </a:xfrm>
              <a:prstGeom prst="rect">
                <a:avLst/>
              </a:prstGeom>
            </p:spPr>
          </p:pic>
        </p:grpSp>
        <p:sp>
          <p:nvSpPr>
            <p:cNvPr id="58" name="Rectangle 57"/>
            <p:cNvSpPr/>
            <p:nvPr/>
          </p:nvSpPr>
          <p:spPr>
            <a:xfrm>
              <a:off x="4602254" y="3535358"/>
              <a:ext cx="165603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Папа рубил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9267553" y="4164570"/>
            <a:ext cx="1648693" cy="1614382"/>
            <a:chOff x="2259160" y="4026657"/>
            <a:chExt cx="1463640" cy="1531265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9160" y="4026657"/>
              <a:ext cx="1463640" cy="1463641"/>
            </a:xfrm>
            <a:prstGeom prst="rect">
              <a:avLst/>
            </a:prstGeom>
          </p:spPr>
        </p:pic>
        <p:sp>
          <p:nvSpPr>
            <p:cNvPr id="63" name="Rectangle 62"/>
            <p:cNvSpPr/>
            <p:nvPr/>
          </p:nvSpPr>
          <p:spPr>
            <a:xfrm>
              <a:off x="2491497" y="5207605"/>
              <a:ext cx="798803" cy="3503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Дрова</a:t>
              </a:r>
              <a:endParaRPr lang="en-US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132410" y="3947846"/>
            <a:ext cx="2100661" cy="2100661"/>
            <a:chOff x="5520612" y="3539286"/>
            <a:chExt cx="2100661" cy="2100661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0612" y="3539286"/>
              <a:ext cx="2100661" cy="2100661"/>
            </a:xfrm>
            <a:prstGeom prst="rect">
              <a:avLst/>
            </a:prstGeom>
          </p:spPr>
        </p:pic>
        <p:sp>
          <p:nvSpPr>
            <p:cNvPr id="66" name="Rectangle 65"/>
            <p:cNvSpPr/>
            <p:nvPr/>
          </p:nvSpPr>
          <p:spPr>
            <a:xfrm>
              <a:off x="6082601" y="5103303"/>
              <a:ext cx="8541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Трава</a:t>
              </a:r>
              <a:endParaRPr lang="en-US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7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26925" y="3586785"/>
            <a:ext cx="1192298" cy="932664"/>
          </a:xfrm>
          <a:prstGeom prst="rect">
            <a:avLst/>
          </a:prstGeom>
        </p:spPr>
      </p:pic>
      <p:grpSp>
        <p:nvGrpSpPr>
          <p:cNvPr id="68" name="Group 67"/>
          <p:cNvGrpSpPr/>
          <p:nvPr/>
        </p:nvGrpSpPr>
        <p:grpSpPr>
          <a:xfrm>
            <a:off x="6567247" y="413573"/>
            <a:ext cx="3138870" cy="3842401"/>
            <a:chOff x="4706788" y="1158396"/>
            <a:chExt cx="2214536" cy="2594973"/>
          </a:xfrm>
        </p:grpSpPr>
        <p:sp>
          <p:nvSpPr>
            <p:cNvPr id="69" name="Rectangle 68"/>
            <p:cNvSpPr/>
            <p:nvPr/>
          </p:nvSpPr>
          <p:spPr>
            <a:xfrm>
              <a:off x="5157593" y="3353259"/>
              <a:ext cx="175817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Мама</a:t>
              </a:r>
              <a:r>
                <a:rPr lang="ru-RU" altLang="ru-RU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 </a:t>
              </a: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обула</a:t>
              </a:r>
              <a:endParaRPr lang="ru-RU" altLang="ru-RU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6788" y="1158396"/>
              <a:ext cx="2214536" cy="2214536"/>
            </a:xfrm>
            <a:prstGeom prst="rect">
              <a:avLst/>
            </a:prstGeom>
          </p:spPr>
        </p:pic>
      </p:grpSp>
      <p:grpSp>
        <p:nvGrpSpPr>
          <p:cNvPr id="71" name="Group 70"/>
          <p:cNvGrpSpPr/>
          <p:nvPr/>
        </p:nvGrpSpPr>
        <p:grpSpPr>
          <a:xfrm>
            <a:off x="5301074" y="3859106"/>
            <a:ext cx="1897955" cy="1958926"/>
            <a:chOff x="1829351" y="4170532"/>
            <a:chExt cx="1897955" cy="1958926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9351" y="4170532"/>
              <a:ext cx="1897955" cy="1897955"/>
            </a:xfrm>
            <a:prstGeom prst="rect">
              <a:avLst/>
            </a:prstGeom>
          </p:spPr>
        </p:pic>
        <p:sp>
          <p:nvSpPr>
            <p:cNvPr id="73" name="Rectangle 72"/>
            <p:cNvSpPr/>
            <p:nvPr/>
          </p:nvSpPr>
          <p:spPr>
            <a:xfrm>
              <a:off x="2200627" y="5760126"/>
              <a:ext cx="11406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Ботинки</a:t>
              </a:r>
              <a:endParaRPr lang="en-US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9129776" y="3986247"/>
            <a:ext cx="1780018" cy="1845529"/>
            <a:chOff x="7285168" y="4572698"/>
            <a:chExt cx="1691150" cy="1923833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5168" y="4572698"/>
              <a:ext cx="1691150" cy="1691150"/>
            </a:xfrm>
            <a:prstGeom prst="rect">
              <a:avLst/>
            </a:prstGeom>
          </p:spPr>
        </p:pic>
        <p:sp>
          <p:nvSpPr>
            <p:cNvPr id="76" name="Rectangle 75"/>
            <p:cNvSpPr/>
            <p:nvPr/>
          </p:nvSpPr>
          <p:spPr>
            <a:xfrm>
              <a:off x="7597752" y="6111529"/>
              <a:ext cx="1070954" cy="385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Накидку</a:t>
              </a:r>
              <a:endParaRPr lang="en-US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7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8487" y="3452826"/>
            <a:ext cx="1192298" cy="932664"/>
          </a:xfrm>
          <a:prstGeom prst="rect">
            <a:avLst/>
          </a:prstGeom>
        </p:spPr>
      </p:pic>
      <p:pic>
        <p:nvPicPr>
          <p:cNvPr id="200" name="Picture 199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32417" y="3429000"/>
            <a:ext cx="139065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29</Words>
  <Application>Microsoft Macintosh PowerPoint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26</cp:revision>
  <dcterms:created xsi:type="dcterms:W3CDTF">2024-11-20T12:04:49Z</dcterms:created>
  <dcterms:modified xsi:type="dcterms:W3CDTF">2024-11-24T22:58:50Z</dcterms:modified>
</cp:coreProperties>
</file>