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47B3CE6-52DE-2757-C74D-CCE4D9F13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" y="3722704"/>
            <a:ext cx="1441288" cy="1441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A4C2AA51-2114-07A5-BF97-9A8F3315E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8" y="1318332"/>
            <a:ext cx="1707703" cy="170770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F8A6C918-3162-4619-B156-193895E205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1182980"/>
            <a:ext cx="1719971" cy="171997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1049019"/>
            <a:ext cx="2276357" cy="227635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1141659"/>
            <a:ext cx="2408927" cy="240892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3697262"/>
            <a:ext cx="2287462" cy="22442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B3AD10D-2014-0828-90FD-40DAB6D8D2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63" y="3681780"/>
            <a:ext cx="1373718" cy="1373718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3802751"/>
            <a:ext cx="2347420" cy="22167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9" y="551480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00759" y="2647564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834 -0.1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1302 -0.1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261 -0.1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0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2024-11-21T22:01:25Z</dcterms:modified>
</cp:coreProperties>
</file>