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B2F3-DE20-46F1-852F-E5790E7CC9BB}" type="datetimeFigureOut">
              <a:rPr lang="ru-UA" smtClean="0"/>
              <a:t>07.12.2024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3BDB-E641-4E2D-8274-97311532F9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76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Голова,  буйвол, волна, лавочка, лакомство, волк, самосвал, водолаз, волосы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63BDB-E641-4E2D-8274-97311532F96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618501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9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4F8D41-91E4-39B0-2C38-EA9D3BAF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6F3FC425-BBAE-7ED1-5FA7-0DF98B71EF95}"/>
              </a:ext>
            </a:extLst>
          </p:cNvPr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D857745-E04E-C5FB-AD1E-DF5D52377299}"/>
              </a:ext>
            </a:extLst>
          </p:cNvPr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074767-88AC-9FD8-05D9-12A98FF04499}"/>
              </a:ext>
            </a:extLst>
          </p:cNvPr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A2A2E0-FF18-CA26-DAE5-E1C530237F43}"/>
              </a:ext>
            </a:extLst>
          </p:cNvPr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684485-6841-9195-8965-F9E7C63024D2}"/>
              </a:ext>
            </a:extLst>
          </p:cNvPr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922D3C-2F71-591E-91C7-218022CA1153}"/>
              </a:ext>
            </a:extLst>
          </p:cNvPr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6DDE0-A9FC-99F3-0526-9C0EF03DB490}"/>
              </a:ext>
            </a:extLst>
          </p:cNvPr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D403C6-118B-052A-EB22-D1D56FF88489}"/>
              </a:ext>
            </a:extLst>
          </p:cNvPr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5479C6-0F24-6F27-C865-81714AD82588}"/>
              </a:ext>
            </a:extLst>
          </p:cNvPr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901C3DE-C54A-1D9D-A181-55AFAB5788A0}"/>
              </a:ext>
            </a:extLst>
          </p:cNvPr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9C93402-C8C2-B344-765B-0029EB846D19}"/>
              </a:ext>
            </a:extLst>
          </p:cNvPr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1D65DCE-DDC1-8FE6-95E7-A3C10C049F2F}"/>
              </a:ext>
            </a:extLst>
          </p:cNvPr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8A6411-833A-4E7A-75EB-106B543904EA}"/>
              </a:ext>
            </a:extLst>
          </p:cNvPr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FC9CAB-489E-F27B-32C5-DB0CBE50221D}"/>
              </a:ext>
            </a:extLst>
          </p:cNvPr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26DA61-5DBB-3C09-557C-3065EB894F31}"/>
              </a:ext>
            </a:extLst>
          </p:cNvPr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D0B511F-E8D1-BE69-15C5-B36569E5280F}"/>
              </a:ext>
            </a:extLst>
          </p:cNvPr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02938C7-7A25-29E9-FB77-875AD0234E92}"/>
              </a:ext>
            </a:extLst>
          </p:cNvPr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D63FE3-B59C-57FF-4B7B-3E9FF9D5E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8656806-CCC3-251A-C9F6-3F7D0E3B9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240B816-3A06-8E35-5548-3274C3AE7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B63585-1218-D715-7211-2A9E68B83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2949054-4DE9-CD37-370E-7E8C326CF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727938-3F6E-98A5-6C77-3AA093CFD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FBB980-9F56-8B43-F7E9-FFAAF7575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E6EC1E9-BF30-E348-DFBB-FF53A1DDC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41F1BC8-8077-5FAB-676F-52EDA3825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835963B-7D85-35F2-F411-08B2642A3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AAE8C9D-B83F-4F31-3049-AAE2DF7BC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D09EE0-C076-065F-D4B4-39EF4F977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A98D8C5-2F0E-79A8-FA52-4A7C5199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B708458-F2CF-6E00-BE58-CE9A3587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3B5B142-FB03-80CC-FD93-FA53C21BB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0D6E1-9832-7E29-419E-97946880C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FF8E35D-E043-F394-BC94-6E0CCCF45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8" y="2641175"/>
            <a:ext cx="1860186" cy="1860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парик, причес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0980ABDC-7481-DEE6-69C9-46AB938394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7" y="1023343"/>
            <a:ext cx="1743075" cy="1743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C6A6DF-781D-D167-140A-4553D44BDB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9" y="1157249"/>
            <a:ext cx="1556813" cy="155681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крупный рогатый скот, бык, рог, Бык&#10;&#10;Автоматически созданное описание">
            <a:extLst>
              <a:ext uri="{FF2B5EF4-FFF2-40B4-BE49-F238E27FC236}">
                <a16:creationId xmlns:a16="http://schemas.microsoft.com/office/drawing/2014/main" id="{133E369A-C75F-3BDC-5934-A47925724C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3" y="1242424"/>
            <a:ext cx="1440869" cy="144086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161FA2-7AC5-65E6-E795-F254C49774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52" y="4607908"/>
            <a:ext cx="1500913" cy="1500913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A1FFBB30-5F16-5C73-A808-EEFD685CD0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6" y="4542715"/>
            <a:ext cx="1819275" cy="1819275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E0DD6BD8-C0CF-978D-262E-50D4671526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4" y="4562871"/>
            <a:ext cx="1600642" cy="160064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ACD874C-F767-6C83-52DC-64890747A7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35" y="2914323"/>
            <a:ext cx="1563531" cy="156353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CB9D2868-5DC2-92F7-26BC-6ED51C91F4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6677" y="2928298"/>
            <a:ext cx="1513190" cy="151319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9A6A78D-5597-755B-6F32-D08273C80E1C}"/>
              </a:ext>
            </a:extLst>
          </p:cNvPr>
          <p:cNvGrpSpPr/>
          <p:nvPr/>
        </p:nvGrpSpPr>
        <p:grpSpPr>
          <a:xfrm>
            <a:off x="3807505" y="805613"/>
            <a:ext cx="5342785" cy="5438192"/>
            <a:chOff x="12467126" y="828675"/>
            <a:chExt cx="5342785" cy="5438192"/>
          </a:xfrm>
        </p:grpSpPr>
        <p:pic>
          <p:nvPicPr>
            <p:cNvPr id="7" name="Рисунок 6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DD80BA7A-C2D8-425A-E443-10B54210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7126" y="828675"/>
              <a:ext cx="5342785" cy="54381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6CAFB9D8-BD23-9CDF-B730-F1CD5B73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007" y="2055472"/>
              <a:ext cx="1574006" cy="1574006"/>
            </a:xfrm>
            <a:prstGeom prst="rect">
              <a:avLst/>
            </a:prstGeom>
          </p:spPr>
        </p:pic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479" y="3348432"/>
            <a:ext cx="2686050" cy="2686050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01343" y="3429000"/>
            <a:ext cx="24860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2024-05-06T12:25:36Z</dcterms:created>
  <dcterms:modified xsi:type="dcterms:W3CDTF">2024-12-07T11:10:07Z</dcterms:modified>
</cp:coreProperties>
</file>