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809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4976657" y="5368271"/>
            <a:ext cx="13324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Ль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89616" flipH="1">
            <a:off x="6745788" y="1898591"/>
            <a:ext cx="1336647" cy="1345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1872478"/>
            <a:ext cx="1398015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6122" y="1990408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7170105" y="2032351"/>
            <a:ext cx="872119" cy="1184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776232" y="2035960"/>
            <a:ext cx="1226195" cy="12261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5090" y="1905981"/>
            <a:ext cx="1248779" cy="124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684315" y="1858112"/>
            <a:ext cx="1675016" cy="167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2045663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511" y="1949142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38229" y="1785230"/>
            <a:ext cx="785574" cy="1604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76" y="1220745"/>
            <a:ext cx="3176918" cy="3202503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3441" y="828675"/>
            <a:ext cx="3819524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7891 0.4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5508 0.43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6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-0.15794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5508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172 0.44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221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5716 0.4261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6315 0.44259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213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2024-04-20T11:20:11Z</dcterms:created>
  <dcterms:modified xsi:type="dcterms:W3CDTF">2024-10-23T09:13:19Z</dcterms:modified>
</cp:coreProperties>
</file>