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38D"/>
    <a:srgbClr val="B48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6" autoAdjust="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32D0-2AE5-4EE1-8DEB-0781BAE0E05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3072-B0B4-4A5B-9D27-2209FD0D59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3072-B0B4-4A5B-9D27-2209FD0D598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792236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59978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верх 7"/>
          <p:cNvSpPr/>
          <p:nvPr/>
        </p:nvSpPr>
        <p:spPr>
          <a:xfrm>
            <a:off x="6750567" y="1202807"/>
            <a:ext cx="504825" cy="4743450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: вверх 8"/>
          <p:cNvSpPr/>
          <p:nvPr/>
        </p:nvSpPr>
        <p:spPr>
          <a:xfrm>
            <a:off x="7336354" y="3660256"/>
            <a:ext cx="504825" cy="2285999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53" y="1399407"/>
            <a:ext cx="4226757" cy="4226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92" y="2381968"/>
            <a:ext cx="2358753" cy="27988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0" y="1293615"/>
            <a:ext cx="4438340" cy="44383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2" y="2752731"/>
            <a:ext cx="3126446" cy="31474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0" y="1046374"/>
            <a:ext cx="4910858" cy="49108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62" y="3098208"/>
            <a:ext cx="2524126" cy="25652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55" y="3320867"/>
            <a:ext cx="2537459" cy="25374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/>
          <a:stretch/>
        </p:blipFill>
        <p:spPr>
          <a:xfrm>
            <a:off x="2864608" y="1917866"/>
            <a:ext cx="3733627" cy="39001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44" y="3095838"/>
            <a:ext cx="2715788" cy="27157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/>
          <a:stretch/>
        </p:blipFill>
        <p:spPr>
          <a:xfrm>
            <a:off x="2978908" y="2329348"/>
            <a:ext cx="3633472" cy="3422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5" y="1259643"/>
            <a:ext cx="4910858" cy="4949527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062" y="3093525"/>
            <a:ext cx="2428875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2024-04-23T13:24:00Z</dcterms:created>
  <dcterms:modified xsi:type="dcterms:W3CDTF">2024-10-21T14:34:30Z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F1B18AAA526C4F30A4244DF63281AC44_12</vt:lpwstr>
  </property>
  <property fmtid="{D5CDD505-2E9C-101B-9397-08002B2CF9AE}" pid="3" name="KSOProductBuildVer">
    <vt:lpwstr>1033-12.2.0.17119</vt:lpwstr>
  </property>
</Properties>
</file>