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2" y="-212488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3114" y="4197541"/>
            <a:ext cx="17621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691F7-37B4-44CD-90B2-DAB2829AF635}"/>
</file>

<file path=customXml/itemProps2.xml><?xml version="1.0" encoding="utf-8"?>
<ds:datastoreItem xmlns:ds="http://schemas.openxmlformats.org/officeDocument/2006/customXml" ds:itemID="{CF74975F-5A3B-461D-A4BD-8849A5C03B24}"/>
</file>

<file path=customXml/itemProps3.xml><?xml version="1.0" encoding="utf-8"?>
<ds:datastoreItem xmlns:ds="http://schemas.openxmlformats.org/officeDocument/2006/customXml" ds:itemID="{575A2F09-45F8-475A-97CD-E82F1289AF46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2025-01-04T11:46:12Z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