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10065" y="3099435"/>
            <a:ext cx="270510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91D03-DFB3-4951-B26C-33A23C52B201}"/>
</file>

<file path=customXml/itemProps2.xml><?xml version="1.0" encoding="utf-8"?>
<ds:datastoreItem xmlns:ds="http://schemas.openxmlformats.org/officeDocument/2006/customXml" ds:itemID="{ED44D2EC-ECD9-483A-B547-300B7D046F13}"/>
</file>

<file path=customXml/itemProps3.xml><?xml version="1.0" encoding="utf-8"?>
<ds:datastoreItem xmlns:ds="http://schemas.openxmlformats.org/officeDocument/2006/customXml" ds:itemID="{DF633B6C-2087-4370-91B0-9149E181FE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