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microsoft.com/office/2007/relationships/hdphoto" Target="../media/hdphoto4.wdp"/><Relationship Id="rId13" Type="http://schemas.openxmlformats.org/officeDocument/2006/relationships/image" Target="../media/image6.png"/><Relationship Id="rId14" Type="http://schemas.microsoft.com/office/2007/relationships/hdphoto" Target="../media/hdphoto5.wdp"/><Relationship Id="rId15" Type="http://schemas.openxmlformats.org/officeDocument/2006/relationships/image" Target="../media/image7.png"/><Relationship Id="rId16" Type="http://schemas.microsoft.com/office/2007/relationships/hdphoto" Target="../media/hdphoto6.wdp"/><Relationship Id="rId17" Type="http://schemas.openxmlformats.org/officeDocument/2006/relationships/image" Target="../media/image8.png"/><Relationship Id="rId18" Type="http://schemas.microsoft.com/office/2007/relationships/hdphoto" Target="../media/hdphoto7.wdp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032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Червоне</a:t>
            </a:r>
            <a:endParaRPr lang="ru-RU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Соковите</a:t>
            </a:r>
            <a:endParaRPr lang="ru-RU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120527" y="802814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Неїстівний</a:t>
            </a:r>
            <a:b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Отруйний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70208" y="80385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Червона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Солодка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Корисна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18792" y="815341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Квітучий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039746" y="81801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Червона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Легка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Надута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958965" y="803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Червоні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Літні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Короткі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044788" y="81064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Червоне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Маленьке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Повзуче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4887" y="2906679"/>
            <a:ext cx="207645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2024-04-19T18:58:00Z</dcterms:created>
  <dcterms:modified xsi:type="dcterms:W3CDTF">2024-11-11T09:15:54Z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