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6"/>
            <a:ext cx="12192000" cy="68779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0225" y="3034665"/>
            <a:ext cx="220980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2024-05-13T19:39:00Z</dcterms:created>
  <dcterms:modified xsi:type="dcterms:W3CDTF">2024-10-26T09:26:40Z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