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D60E-078C-462C-A09F-F5647664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7BD2F-44DE-48B9-8844-3198F9609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83153-1B20-4BA1-AB8F-F6658837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1E126-A202-4F0F-B952-D29B0296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14B79-6720-4E7B-A846-A4B13C4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76A62-5D5C-4CB4-B750-BC6FEEE7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C71644-B01B-4556-88D6-F99DF10B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8EA5F-9B32-402F-92A4-F6FD6B2E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1756E-405E-4894-9776-41DB496A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8C948-9582-4BB9-BC21-314C8EB2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CA7038-3FD7-4295-A305-48CFC2777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00CFC-6225-496B-A017-68F2F3508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54E53-ADC9-4C00-9529-CD584AF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A0F0B-9BF5-4A70-928C-0D6ACD6E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CD5B2-AAAF-4056-8CD8-9DA8254C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9107-A0B8-44B3-A8C1-8D669C3B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DD89D-840C-4B7A-8BA3-14A44BD5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8E3A5-6476-45AC-9464-299D28BC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A79D3-A778-453F-8BDA-8089175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9C237-7D2D-4799-B733-E31C7736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2A1FF-8115-4877-A78F-F043619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BAE0CD-CAAA-46B8-A5B5-ADBA09A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B6608-A115-4073-808F-AAE90B7D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A0FB7-1DA1-4B94-A198-72ECD2F2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88541-421F-4463-BAE3-F11C5FC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BA091-2024-457F-95D4-731D1F48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0B9D7-586C-434E-9428-12FB60F82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FF7B0E-179C-4AE7-96E9-D238AC9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E60A07-9DE5-48CB-885F-8EF72371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9EE18F-B88B-406F-AF05-FBC9A649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35810-7019-4771-8355-8E0FEC4D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46F66-FC33-4DC5-9676-AF3C5116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A93730-BC14-4E4F-B93F-4AFF0161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B943F6-698D-4C44-A6D9-93F391FC3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015A8-CFFA-4E82-9A61-FC17D573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DCC51-4901-4E67-A577-3A74E19D6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431D1A-DE61-4D15-8096-5A5AF2A9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E01C9E-697C-4913-9046-C0A7653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6D1D69-5108-43E3-9258-E2BCFF47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651A-0ED6-467E-BA59-BB82B58C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049FF3-066A-4158-9E9F-14376ABA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46AC4F-2A57-4AA0-97D9-9E34187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ADCAD-3366-414F-911F-5B28F04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2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8EBA5-B1F6-46E4-B822-BEB98DCB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D4262-CE4E-4A8C-B0F9-92D3F42C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8B189A-6A9D-42B2-8132-CBDF9237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55AAC-2572-48AB-8123-83514EB6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21F4E-318B-42BE-91E6-7F28D70B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9AB70-F673-4436-AC70-A77B146AA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CCEAC9-2026-467E-91C4-85D427A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63DA8B-5CE2-42A8-88CE-0B6CC109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D2449-B93D-4F3D-B876-40FDC233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DA6EF-8CCA-4DA9-A50B-C12B716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02D93B-A412-49F9-901D-E4507370C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D93E81-974F-44F4-8105-5AED23EC8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D6401-D713-4DF5-A5A8-A62A15D7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52189-9BFC-4B12-88FA-50275271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B2B29-47FF-4E74-AEB0-4122286E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48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D8BE-B001-49E6-842F-F48AE3FA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212F3-56A6-40D5-A29C-6F393ED6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B67B-4197-4ACC-BA94-ABB258281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6052-891E-465A-A3DC-755CEFBEE3E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381C6-3282-4A8A-AB0B-E556E711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EBB4A-32D3-43F5-B486-D93CE4451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FBD2-F65D-4374-91CD-EDD67E4A5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1915" y="-23221"/>
            <a:ext cx="6834391" cy="68343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AAD1038-009D-4AEA-81AC-04E028BD7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93" y="4815986"/>
            <a:ext cx="2440074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0432">
            <a:off x="4429754" y="4494462"/>
            <a:ext cx="3946882" cy="275641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Красное яблоко PN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10" descr="Красное яблоко PNG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2" descr="Красное яблоко PNG"/>
          <p:cNvSpPr>
            <a:spLocks noChangeAspect="1" noChangeArrowheads="1"/>
          </p:cNvSpPr>
          <p:nvPr/>
        </p:nvSpPr>
        <p:spPr bwMode="auto">
          <a:xfrm>
            <a:off x="1892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6174" y="129567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3338" y="176996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6304" y="197446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020" y="7106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9754" y="285387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380" y="149097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3338" y="27785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760" y="2503181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9072" y="58158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950" y="2224517"/>
            <a:ext cx="609542" cy="61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987" y="1899028"/>
            <a:ext cx="712295" cy="712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1970" y="1038753"/>
            <a:ext cx="720000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9888" y="2380564"/>
            <a:ext cx="743313" cy="74331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0818" y="3178179"/>
            <a:ext cx="731198" cy="7311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3491" y="971669"/>
            <a:ext cx="717110" cy="717110"/>
          </a:xfrm>
          <a:prstGeom prst="rect">
            <a:avLst/>
          </a:prstGeom>
          <a:noFill/>
          <a:effectLst>
            <a:glow rad="1270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7917" y="3123877"/>
            <a:ext cx="720000" cy="720000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2839" y="2864278"/>
            <a:ext cx="584999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389" y="1703124"/>
            <a:ext cx="720000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995EA1-6FC8-4EA3-936A-747836224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3" y="4822056"/>
            <a:ext cx="2468610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08A721-0DBC-458C-9754-AF625A244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03" y="4839122"/>
            <a:ext cx="2404427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926A061-F37E-459E-8099-A2184768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553" y="5688841"/>
            <a:ext cx="1292772" cy="12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0244DE5-E044-4CBA-B4E3-CCD33DA7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645" y="66753"/>
            <a:ext cx="2018762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Picture 1041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5187" y="2010753"/>
            <a:ext cx="39528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1 0.00833 L 0.40924 0.492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242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5417 0.363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8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37591 0.4981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249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9883 0.6129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3064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31797 0.4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268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9597 0.3798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3906 0.588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2942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7214 0.3217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1608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34284 0.3326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1662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2024-08-25T10:52:46Z</dcterms:created>
  <dcterms:modified xsi:type="dcterms:W3CDTF">2024-11-16T13:52:35Z</dcterms:modified>
</cp:coreProperties>
</file>