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694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4368800" y="284406"/>
            <a:ext cx="6285354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98181" y="228634"/>
            <a:ext cx="6066971" cy="623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ділом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Привітали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Ніченька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минула скоро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ладиться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кипить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хлібом-сіллю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сестру ……</a:t>
            </a:r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707537" y="1205027"/>
            <a:ext cx="153813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7881754" y="2019715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7818289" y="2824878"/>
            <a:ext cx="1069454" cy="303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7862704" y="3625141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7642423" y="4432676"/>
            <a:ext cx="144023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П’ЯТНИЦЯ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126638" y="5237839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8126638" y="5966142"/>
            <a:ext cx="1240714" cy="3865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НЕДІЛЮ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4" y="4552969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8" y="2864222"/>
            <a:ext cx="1165895" cy="116589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82" y="3784342"/>
            <a:ext cx="1102517" cy="11025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96" y="5409711"/>
            <a:ext cx="933329" cy="9333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42" y="2309538"/>
            <a:ext cx="1022291" cy="10222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62" y="1461995"/>
            <a:ext cx="1045721" cy="104572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38" y="426560"/>
            <a:ext cx="1096870" cy="1096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56029" y="789495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6955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423290-CFD6-41A4-8DA0-32225A272329}"/>
</file>

<file path=customXml/itemProps2.xml><?xml version="1.0" encoding="utf-8"?>
<ds:datastoreItem xmlns:ds="http://schemas.openxmlformats.org/officeDocument/2006/customXml" ds:itemID="{3734791F-B0BD-416D-8E7D-616A45D03C37}"/>
</file>

<file path=customXml/itemProps3.xml><?xml version="1.0" encoding="utf-8"?>
<ds:datastoreItem xmlns:ds="http://schemas.openxmlformats.org/officeDocument/2006/customXml" ds:itemID="{9E1DD0C2-5558-48E3-B79D-F0E87C12BC9A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2025-01-20T15:52:25Z</dcterms:created>
  <dcterms:modified xsi:type="dcterms:W3CDTF">2025-02-11T10:01:34Z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