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AD7C008-49B4-1D35-B2C7-EFC8447DB132}"/>
              </a:ext>
            </a:extLst>
          </p:cNvPr>
          <p:cNvGrpSpPr/>
          <p:nvPr/>
        </p:nvGrpSpPr>
        <p:grpSpPr>
          <a:xfrm>
            <a:off x="2346667" y="486931"/>
            <a:ext cx="1107859" cy="1107859"/>
            <a:chOff x="2236189" y="5362074"/>
            <a:chExt cx="2283971" cy="228397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1A2D8528-1514-22B3-FE6E-9F1C9C59844F}"/>
                </a:ext>
              </a:extLst>
            </p:cNvPr>
            <p:cNvSpPr/>
            <p:nvPr/>
          </p:nvSpPr>
          <p:spPr>
            <a:xfrm>
              <a:off x="2236189" y="5362074"/>
              <a:ext cx="2283971" cy="228397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C0FDCA4D-43C7-0411-277B-A4C8827A413F}"/>
                </a:ext>
              </a:extLst>
            </p:cNvPr>
            <p:cNvGrpSpPr/>
            <p:nvPr/>
          </p:nvGrpSpPr>
          <p:grpSpPr>
            <a:xfrm>
              <a:off x="2358891" y="5727703"/>
              <a:ext cx="2055462" cy="1816542"/>
              <a:chOff x="12021405" y="5392734"/>
              <a:chExt cx="3083262" cy="2724873"/>
            </a:xfrm>
          </p:grpSpPr>
          <p:pic>
            <p:nvPicPr>
              <p:cNvPr id="43" name="Рисунок 42" descr="Изображение выглядит как транспорт, плавсредство, Кораблестроение, транспортное сред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1D7008-9564-1BFE-37F5-783DD0FEF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1405" y="5392734"/>
                <a:ext cx="1790510" cy="179051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плавсредство, кораб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46EBD6-55FD-5524-2C6B-4133E5D4E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0719" y="5408199"/>
                <a:ext cx="1953948" cy="1953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ранспорт, плавсредство, Кораблестроение, лод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AB595E-3490-9583-508E-16500770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3376" y="5833636"/>
                <a:ext cx="2283971" cy="2283971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A012DDC-89FA-5251-B817-EF5783BF1ACA}"/>
              </a:ext>
            </a:extLst>
          </p:cNvPr>
          <p:cNvGrpSpPr/>
          <p:nvPr/>
        </p:nvGrpSpPr>
        <p:grpSpPr>
          <a:xfrm>
            <a:off x="3681689" y="486931"/>
            <a:ext cx="1105596" cy="1105596"/>
            <a:chOff x="4925981" y="5357956"/>
            <a:chExt cx="2279306" cy="2279306"/>
          </a:xfrm>
        </p:grpSpPr>
        <p:sp>
          <p:nvSpPr>
            <p:cNvPr id="76" name="Блок-схема: извлечение 75">
              <a:extLst>
                <a:ext uri="{FF2B5EF4-FFF2-40B4-BE49-F238E27FC236}">
                  <a16:creationId xmlns:a16="http://schemas.microsoft.com/office/drawing/2014/main" id="{2C1D6B96-FB6A-B2F8-190C-2D86E306E898}"/>
                </a:ext>
              </a:extLst>
            </p:cNvPr>
            <p:cNvSpPr/>
            <p:nvPr/>
          </p:nvSpPr>
          <p:spPr>
            <a:xfrm>
              <a:off x="4925981" y="5357956"/>
              <a:ext cx="2279306" cy="2279306"/>
            </a:xfrm>
            <a:prstGeom prst="flowChartExtra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95E95-05FB-62CC-3A5B-402F4572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29" y="5995493"/>
              <a:ext cx="1548752" cy="154875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23953C9-D99A-88CB-E71D-9E646961D547}"/>
              </a:ext>
            </a:extLst>
          </p:cNvPr>
          <p:cNvGrpSpPr/>
          <p:nvPr/>
        </p:nvGrpSpPr>
        <p:grpSpPr>
          <a:xfrm>
            <a:off x="1003357" y="522479"/>
            <a:ext cx="1107859" cy="1186422"/>
            <a:chOff x="-419100" y="5392734"/>
            <a:chExt cx="2283971" cy="2445937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27D648EB-A0F5-77D4-40AA-177E9A40EF32}"/>
                </a:ext>
              </a:extLst>
            </p:cNvPr>
            <p:cNvSpPr/>
            <p:nvPr/>
          </p:nvSpPr>
          <p:spPr>
            <a:xfrm>
              <a:off x="-419100" y="5392734"/>
              <a:ext cx="2283971" cy="22839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сердце, мультфильм, Зуб&#10;&#10;Автоматически созданное описание">
              <a:extLst>
                <a:ext uri="{FF2B5EF4-FFF2-40B4-BE49-F238E27FC236}">
                  <a16:creationId xmlns:a16="http://schemas.microsoft.com/office/drawing/2014/main" id="{ADAD3120-4E4C-BC96-06D7-5BFB60F5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8262" y="5554699"/>
              <a:ext cx="2138116" cy="2283972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945B116-53BA-A25B-EB4C-5140B89BE036}"/>
              </a:ext>
            </a:extLst>
          </p:cNvPr>
          <p:cNvGrpSpPr/>
          <p:nvPr/>
        </p:nvGrpSpPr>
        <p:grpSpPr>
          <a:xfrm>
            <a:off x="4960293" y="477483"/>
            <a:ext cx="1107859" cy="1107859"/>
            <a:chOff x="7205287" y="5362074"/>
            <a:chExt cx="2283971" cy="2283971"/>
          </a:xfrm>
        </p:grpSpPr>
        <p:sp>
          <p:nvSpPr>
            <p:cNvPr id="78" name="Ромб 77">
              <a:extLst>
                <a:ext uri="{FF2B5EF4-FFF2-40B4-BE49-F238E27FC236}">
                  <a16:creationId xmlns:a16="http://schemas.microsoft.com/office/drawing/2014/main" id="{1993F2F1-6E5F-81E0-0DD4-E47D0DA9A8E0}"/>
                </a:ext>
              </a:extLst>
            </p:cNvPr>
            <p:cNvSpPr/>
            <p:nvPr/>
          </p:nvSpPr>
          <p:spPr>
            <a:xfrm>
              <a:off x="7205287" y="5362074"/>
              <a:ext cx="2283971" cy="2283971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322F152A-90F0-DE96-EAA3-0548F3FC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091" y="5970093"/>
              <a:ext cx="1168936" cy="1168936"/>
            </a:xfrm>
            <a:prstGeom prst="rect">
              <a:avLst/>
            </a:prstGeom>
          </p:spPr>
        </p:pic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819145" y="319814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6" name="Рисунок 10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A8FB634-9A75-1B5F-FC62-23CD059E7A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46" y="2570661"/>
            <a:ext cx="1037111" cy="1107860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621F6B07-5E16-598B-7D95-3FEBD765DD11}"/>
              </a:ext>
            </a:extLst>
          </p:cNvPr>
          <p:cNvGrpSpPr/>
          <p:nvPr/>
        </p:nvGrpSpPr>
        <p:grpSpPr>
          <a:xfrm>
            <a:off x="3733766" y="2677986"/>
            <a:ext cx="997019" cy="881129"/>
            <a:chOff x="12021405" y="5392734"/>
            <a:chExt cx="3083262" cy="2724873"/>
          </a:xfrm>
        </p:grpSpPr>
        <p:pic>
          <p:nvPicPr>
            <p:cNvPr id="110" name="Рисунок 109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863BD7D-F124-CE3A-0637-AB26B1A7C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98CEAFED-36FD-91EF-0038-A692AC69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5E15F6-58A8-783C-1BD2-FE08D813D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5" name="Рисунок 11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908F9D24-F824-A756-2389-D544A9557F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8" y="2812141"/>
            <a:ext cx="751235" cy="751235"/>
          </a:xfrm>
          <a:prstGeom prst="rect">
            <a:avLst/>
          </a:prstGeom>
        </p:spPr>
      </p:pic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8" name="Рисунок 117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528D45D-FED1-4C1D-A64A-E2218B909C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07" y="2739901"/>
            <a:ext cx="567002" cy="567002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0E5C2B3-DD56-B6BE-509D-2FECD1C4AEEC}"/>
              </a:ext>
            </a:extLst>
          </p:cNvPr>
          <p:cNvGrpSpPr/>
          <p:nvPr/>
        </p:nvGrpSpPr>
        <p:grpSpPr>
          <a:xfrm>
            <a:off x="8073011" y="2649891"/>
            <a:ext cx="997019" cy="881129"/>
            <a:chOff x="12021405" y="5392734"/>
            <a:chExt cx="3083262" cy="2724873"/>
          </a:xfrm>
        </p:grpSpPr>
        <p:pic>
          <p:nvPicPr>
            <p:cNvPr id="121" name="Рисунок 120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A0DE55-A131-5C58-88D2-108F4E8B1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91EEA92-92AB-1F59-E89A-05AABBC0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AE684A-F8E0-DE25-5435-EBD706D1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5" name="Рисунок 12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00057F6-0323-2BFC-9575-D5C49B9F0F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7" y="4200332"/>
            <a:ext cx="751235" cy="751235"/>
          </a:xfrm>
          <a:prstGeom prst="rect">
            <a:avLst/>
          </a:prstGeom>
        </p:spPr>
      </p:pic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7" name="Рисунок 126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10D95DC-DA3E-2478-4B6E-6431107EF1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4183751"/>
            <a:ext cx="567002" cy="567002"/>
          </a:xfrm>
          <a:prstGeom prst="rect">
            <a:avLst/>
          </a:prstGeom>
        </p:spPr>
      </p:pic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9" name="Рисунок 12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CCD6D2-FAA5-596E-1100-D456B4162C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3941227"/>
            <a:ext cx="1037111" cy="1107860"/>
          </a:xfrm>
          <a:prstGeom prst="rect">
            <a:avLst/>
          </a:prstGeom>
        </p:spPr>
      </p:pic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1" name="Рисунок 13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A9CC66E-0161-8807-95C0-D743074AD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9" y="3941227"/>
            <a:ext cx="1037111" cy="1107860"/>
          </a:xfrm>
          <a:prstGeom prst="rect">
            <a:avLst/>
          </a:prstGeom>
        </p:spPr>
      </p:pic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3" name="Рисунок 1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AEE4B7F-6B9D-0781-10A3-6BE5957E2D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2" y="4137909"/>
            <a:ext cx="567002" cy="567002"/>
          </a:xfrm>
          <a:prstGeom prst="rect">
            <a:avLst/>
          </a:prstGeom>
        </p:spPr>
      </p:pic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5" name="Рисунок 13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8F15FDD8-BB6E-F42C-36D7-63A2CD5FE8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3" y="4111858"/>
            <a:ext cx="751235" cy="751235"/>
          </a:xfrm>
          <a:prstGeom prst="rect">
            <a:avLst/>
          </a:prstGeom>
        </p:spPr>
      </p:pic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59870F4-7301-8951-B955-C43327E1DBF8}"/>
              </a:ext>
            </a:extLst>
          </p:cNvPr>
          <p:cNvGrpSpPr/>
          <p:nvPr/>
        </p:nvGrpSpPr>
        <p:grpSpPr>
          <a:xfrm>
            <a:off x="1209971" y="5432374"/>
            <a:ext cx="997019" cy="881129"/>
            <a:chOff x="12021405" y="5392734"/>
            <a:chExt cx="3083262" cy="2724873"/>
          </a:xfrm>
        </p:grpSpPr>
        <p:pic>
          <p:nvPicPr>
            <p:cNvPr id="139" name="Рисунок 13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084CD9-78AD-07E3-2ECF-F4BDACE1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A389850D-3858-3AD1-D533-D24CF22D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41" name="Рисунок 14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D1A17D9F-DEDC-C87C-FBCA-6B3B804F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3" name="Рисунок 14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C7647-4669-CB4C-59C7-1D6A68CA82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5502212"/>
            <a:ext cx="567002" cy="567002"/>
          </a:xfrm>
          <a:prstGeom prst="rect">
            <a:avLst/>
          </a:prstGeom>
        </p:spPr>
      </p:pic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Рисунок 144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ED6D00-F23A-561F-D771-FCB1C48A8D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1" y="5486208"/>
            <a:ext cx="567002" cy="567002"/>
          </a:xfrm>
          <a:prstGeom prst="rect">
            <a:avLst/>
          </a:prstGeom>
        </p:spPr>
      </p:pic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7" name="Рисунок 146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0F2355B-0B7D-989C-B238-6B4BD73FFD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9" y="5502212"/>
            <a:ext cx="751235" cy="751235"/>
          </a:xfrm>
          <a:prstGeom prst="rect">
            <a:avLst/>
          </a:prstGeom>
        </p:spPr>
      </p:pic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Рисунок 14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95BF66A-97CF-789E-4CB0-59A4FBB42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99" y="5274778"/>
            <a:ext cx="1037111" cy="1107860"/>
          </a:xfrm>
          <a:prstGeom prst="rect">
            <a:avLst/>
          </a:prstGeom>
        </p:spPr>
      </p:pic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5BD24A1-99C3-E6ED-8148-989E0F362EC3}"/>
              </a:ext>
            </a:extLst>
          </p:cNvPr>
          <p:cNvGrpSpPr/>
          <p:nvPr/>
        </p:nvGrpSpPr>
        <p:grpSpPr>
          <a:xfrm>
            <a:off x="8270177" y="5372534"/>
            <a:ext cx="997019" cy="881129"/>
            <a:chOff x="12021405" y="5392734"/>
            <a:chExt cx="3083262" cy="2724873"/>
          </a:xfrm>
        </p:grpSpPr>
        <p:pic>
          <p:nvPicPr>
            <p:cNvPr id="159" name="Рисунок 15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BBF9A4-04D3-469E-B6F5-5FD2789E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4DCDBF8-1DB2-5DB4-20AE-E641C51D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61" name="Рисунок 16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0A491C90-1AEA-52DE-720B-4A55D437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Час </a:t>
            </a:r>
            <a:r>
              <a:rPr lang="ru-RU" sz="3600" b="1" dirty="0" err="1"/>
              <a:t>вийшов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70397" y="2169996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1" y="1612077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9600" y="4487476"/>
            <a:ext cx="22193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63" grpId="0" animBg="1"/>
      <p:bldP spid="167" grpId="0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2024-12-06T21:24:58Z</dcterms:modified>
</cp:coreProperties>
</file>