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CC"/>
    <a:srgbClr val="FF6699"/>
    <a:srgbClr val="FF33CC"/>
    <a:srgbClr val="FF66CC"/>
    <a:srgbClr val="FFCCFF"/>
    <a:srgbClr val="FF99FF"/>
    <a:srgbClr val="EB7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D413C-AE58-466E-9864-C6B81268C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55F77-94B5-486E-A25D-5EE1B430B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F6F7D-7E63-4E49-B064-E0CAACDF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F12CE-2911-45DA-8840-ACE01225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6DEBE-B2E7-425E-9678-AFD53D01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24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A1B7F-563B-453B-B412-7E87A117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D59EA-0E07-45C8-8765-5FDDCCD50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7DD7E-6096-4873-8384-E7043142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F0FD5-2513-4095-BA47-C9F712FE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D108E-D403-474C-98D7-053AD3CF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3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CB4957-0F78-4CB1-90C0-199A1D1A3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662830-26C6-4F30-A54D-E9E02BF03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85AD1-B3D6-4EAD-945D-904B5405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EBC65-6C82-4037-A085-A2FAD15F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C5AD14-CFC1-48F6-98F2-662375E4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172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830D7-FBF7-4920-AD0D-5F9125E9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EA3A0-AD81-42AF-B1CD-7D5D622F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8A700-0C63-4B3B-9096-DAD8C273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CCCBD-8915-4602-B3CB-CA797FB7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97610-9E24-44DC-B6CD-6328E6F3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08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527C3-154B-45F2-BD72-1DB1E2FE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6E82B7-0F27-4D69-8166-274C7CAB9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B9DFB-3106-4083-A2B7-09DEE5AC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703D74-770A-4D03-BCD8-0313F7D3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A3849-C85E-4F5B-AACC-CE30A35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986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CADF6-96B4-4FA1-BB0A-2992F09D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21321-EB63-4E02-B112-4510E651D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274FBB-7CBF-45EB-8DA4-7C03DF1BF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F7BE8-E1ED-4B88-9B6A-C92AE187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4CD86-CEBD-4531-A9DE-0D7E027F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8537B-7723-4EE5-AF9F-60EE7572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7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B38DC-EDF8-465A-8C92-39818091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218AA-996F-4FB6-9F2D-12578F7D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B25437-A66D-413A-AE0F-D42F7192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5B0B28-14A9-494E-B293-E8F862F58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60B0F7-3C12-40A4-A9D4-B6A4C54FE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83206B-6783-4D1F-A805-52A294AC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9A567B-3705-41BE-801D-448FAE49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89B9E-40E6-4F5E-9112-E3B84712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32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791AF-305D-425A-8B34-D75A0299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487253-E006-4625-95B7-7379C7AD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599F59-59A8-44B1-9CA5-3064FA99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93577-6645-4E0B-9C9C-1546CA65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854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09F00E-6170-4582-A435-577D55F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21194C-00F6-4B8D-A28A-13FA5E61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557D3D-EC44-439A-A8AB-19DCB24F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CC5CF-4E94-46A1-95B7-F9C87313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83344-013C-4B72-8A3C-D8CAD34B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B905C4-9B60-4FDF-8C48-B76B533E7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54B57-4BB9-4BD8-90E4-6ECEE964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F58E85-34DA-43A7-ADD6-8FACE796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3D2073-61D2-4E50-98F1-DA35E07B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93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F1A59-D729-4C78-82B1-535D8D3C3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53AF7F-AC02-44D4-9BE4-EBFDA5FB2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2B0B60-1E67-4F03-9CF0-A2E424F7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5FA48-D632-4B33-BDB1-AA6FD825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F08593-9F78-44BF-9C6D-1CF06641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A66317-CF38-4C2A-A24C-97FFA770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092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F41CC-FA0A-49D7-8993-F9B08814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E943F-44EC-486F-ACBE-BCF97D941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0D677-2338-4823-97FE-0CEDCBC9A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474B-47AB-4692-8792-324406736835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A8872-E7D1-413D-9853-BA90604B7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F5B0D-8B63-4968-BDB9-ECF88949D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CDD5-951B-42C3-976B-B7A5224D8C9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579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5EF651-C349-42BC-87B2-DF50D5E8D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DE14F5-8915-4A24-92B1-05F049E100DB}"/>
              </a:ext>
            </a:extLst>
          </p:cNvPr>
          <p:cNvSpPr/>
          <p:nvPr/>
        </p:nvSpPr>
        <p:spPr>
          <a:xfrm>
            <a:off x="801511" y="564444"/>
            <a:ext cx="7913511" cy="576862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озовыйОвал 6">
            <a:extLst>
              <a:ext uri="{FF2B5EF4-FFF2-40B4-BE49-F238E27FC236}">
                <a16:creationId xmlns:a16="http://schemas.microsoft.com/office/drawing/2014/main" id="{D97F9FDB-6D16-410B-8978-17CDF8978722}"/>
              </a:ext>
            </a:extLst>
          </p:cNvPr>
          <p:cNvSpPr/>
          <p:nvPr/>
        </p:nvSpPr>
        <p:spPr>
          <a:xfrm>
            <a:off x="1237546" y="903112"/>
            <a:ext cx="1196622" cy="1230488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черыйОвал 7">
            <a:extLst>
              <a:ext uri="{FF2B5EF4-FFF2-40B4-BE49-F238E27FC236}">
                <a16:creationId xmlns:a16="http://schemas.microsoft.com/office/drawing/2014/main" id="{25583DFA-BA7D-4506-BD39-074459C53C5B}"/>
              </a:ext>
            </a:extLst>
          </p:cNvPr>
          <p:cNvSpPr/>
          <p:nvPr/>
        </p:nvSpPr>
        <p:spPr>
          <a:xfrm>
            <a:off x="2689579" y="903112"/>
            <a:ext cx="1196622" cy="123048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ранжевыйОвал 8">
            <a:extLst>
              <a:ext uri="{FF2B5EF4-FFF2-40B4-BE49-F238E27FC236}">
                <a16:creationId xmlns:a16="http://schemas.microsoft.com/office/drawing/2014/main" id="{5064974B-BE52-48C4-B16E-13FF319F931A}"/>
              </a:ext>
            </a:extLst>
          </p:cNvPr>
          <p:cNvSpPr/>
          <p:nvPr/>
        </p:nvSpPr>
        <p:spPr>
          <a:xfrm>
            <a:off x="4141612" y="903112"/>
            <a:ext cx="1196622" cy="123048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красныйОвал 9">
            <a:extLst>
              <a:ext uri="{FF2B5EF4-FFF2-40B4-BE49-F238E27FC236}">
                <a16:creationId xmlns:a16="http://schemas.microsoft.com/office/drawing/2014/main" id="{3592EB79-43BC-4130-8834-DED9B1E609F6}"/>
              </a:ext>
            </a:extLst>
          </p:cNvPr>
          <p:cNvSpPr/>
          <p:nvPr/>
        </p:nvSpPr>
        <p:spPr>
          <a:xfrm>
            <a:off x="5593645" y="903112"/>
            <a:ext cx="1196622" cy="12304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ерыйОвал 10">
            <a:extLst>
              <a:ext uri="{FF2B5EF4-FFF2-40B4-BE49-F238E27FC236}">
                <a16:creationId xmlns:a16="http://schemas.microsoft.com/office/drawing/2014/main" id="{2B57ACFA-E9E0-4690-98B5-C3D1081AA967}"/>
              </a:ext>
            </a:extLst>
          </p:cNvPr>
          <p:cNvSpPr/>
          <p:nvPr/>
        </p:nvSpPr>
        <p:spPr>
          <a:xfrm>
            <a:off x="7045678" y="903112"/>
            <a:ext cx="1196622" cy="12304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65D327-C89D-4F9D-8F29-84D1978B5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08" y="2391153"/>
            <a:ext cx="1755800" cy="26478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094EEC-1C23-489E-80B5-0C09FE6E0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138" y="3360930"/>
            <a:ext cx="1942393" cy="28394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78BA05-4DCA-48C6-B541-D86F3530D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35" y="2508674"/>
            <a:ext cx="2151649" cy="27245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3F45C9-AB87-456E-A2B9-72E77B737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59" y="3287830"/>
            <a:ext cx="2452175" cy="29856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BEEEB9-8E92-401D-BD7E-4B29624DA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408" y="3166036"/>
            <a:ext cx="3127519" cy="31275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808BB6-3D0D-4D3D-9326-DA426C6D04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890" y="2336138"/>
            <a:ext cx="2475191" cy="22252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7BF653-CF03-435D-88BE-6AF748D280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535" y="3111346"/>
            <a:ext cx="3127519" cy="31275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E41E1D-80E7-4A07-974B-62EFE2E7C4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9527" y="1955723"/>
            <a:ext cx="3188696" cy="31842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9FBCBB-64CE-4D10-A637-ABA309FB21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8234" y="3041088"/>
            <a:ext cx="3330728" cy="29423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FD90A65-4CEB-4543-8525-948BEC42D4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911" y="3134168"/>
            <a:ext cx="3214513" cy="32145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411B17B-A78E-4EF6-B9D4-D26D88F84F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939" y="3448755"/>
            <a:ext cx="2924548" cy="29245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3D6C01-E5CD-41D5-A4CB-710C75A478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8265" y="2279260"/>
            <a:ext cx="2259969" cy="225996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BCE9A5A-99D6-4437-BE5C-1637CD1192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9411" y="4011030"/>
            <a:ext cx="2432885" cy="24588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71F44E-B323-4D43-BA92-D55AD7520F4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3696" r="9684"/>
          <a:stretch/>
        </p:blipFill>
        <p:spPr>
          <a:xfrm>
            <a:off x="6145586" y="2190612"/>
            <a:ext cx="2519958" cy="37825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B89450-36FB-4F62-AEAB-8382E662C4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994" y="2472268"/>
            <a:ext cx="1371483" cy="2288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A0134C-02C7-49A4-80D0-9D794DC367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09629" y="2793612"/>
            <a:ext cx="3161276" cy="31612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91DE68-55D1-43FB-BF88-D7D5DFC9F42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8351" t="16140" r="9509" b="5587"/>
          <a:stretch/>
        </p:blipFill>
        <p:spPr>
          <a:xfrm>
            <a:off x="1005651" y="3557626"/>
            <a:ext cx="2942528" cy="2355725"/>
          </a:xfrm>
          <a:prstGeom prst="rect">
            <a:avLst/>
          </a:prstGeom>
        </p:spPr>
      </p:pic>
      <p:pic>
        <p:nvPicPr>
          <p:cNvPr id="31" name="подарок Рисунок 21">
            <a:extLst>
              <a:ext uri="{FF2B5EF4-FFF2-40B4-BE49-F238E27FC236}">
                <a16:creationId xmlns:a16="http://schemas.microsoft.com/office/drawing/2014/main" id="{BA1B34C9-8E6F-423D-BD06-3944929D23A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01773" y="853998"/>
            <a:ext cx="893403" cy="96638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92C8014-C98E-422F-8B2B-FE4D84659F8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2274" y="1463344"/>
            <a:ext cx="5112402" cy="5237094"/>
          </a:xfrm>
          <a:prstGeom prst="rect">
            <a:avLst/>
          </a:prstGeom>
        </p:spPr>
      </p:pic>
      <p:pic>
        <p:nvPicPr>
          <p:cNvPr id="168" name="Picture 16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24450" y="3166036"/>
            <a:ext cx="24288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2024-08-26T18:53:19Z</dcterms:created>
  <dcterms:modified xsi:type="dcterms:W3CDTF">2024-12-06T13:42:05Z</dcterms:modified>
</cp:coreProperties>
</file>