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 varScale="1">
        <p:scale>
          <a:sx n="100" d="100"/>
          <a:sy n="100" d="100"/>
        </p:scale>
        <p:origin x="876" y="7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06.12.2024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облако, дерево, небо, трава&#10;&#10;Автоматически созданное описание">
            <a:extLst>
              <a:ext uri="{FF2B5EF4-FFF2-40B4-BE49-F238E27FC236}">
                <a16:creationId xmlns:a16="http://schemas.microsoft.com/office/drawing/2014/main" id="{4B4A4A13-93B2-9F5A-3DE4-885F5F78D3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15664" y="6013176"/>
            <a:ext cx="956176" cy="943119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02F858B5-F02A-780E-C6E4-28E7394D20D6}"/>
              </a:ext>
            </a:extLst>
          </p:cNvPr>
          <p:cNvSpPr/>
          <p:nvPr/>
        </p:nvSpPr>
        <p:spPr>
          <a:xfrm>
            <a:off x="798686" y="319814"/>
            <a:ext cx="5673256" cy="1548752"/>
          </a:xfrm>
          <a:prstGeom prst="round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366BDD05-F5BD-0DFE-19A5-B576489B5E60}"/>
              </a:ext>
            </a:extLst>
          </p:cNvPr>
          <p:cNvGrpSpPr/>
          <p:nvPr/>
        </p:nvGrpSpPr>
        <p:grpSpPr>
          <a:xfrm>
            <a:off x="166451" y="857330"/>
            <a:ext cx="465921" cy="465921"/>
            <a:chOff x="3739740" y="1708606"/>
            <a:chExt cx="465921" cy="465921"/>
          </a:xfrm>
        </p:grpSpPr>
        <p:sp>
          <p:nvSpPr>
            <p:cNvPr id="66" name="Прямоугольник 65">
              <a:extLst>
                <a:ext uri="{FF2B5EF4-FFF2-40B4-BE49-F238E27FC236}">
                  <a16:creationId xmlns:a16="http://schemas.microsoft.com/office/drawing/2014/main" id="{45B475FB-DC55-AD3B-EDDC-4F267DA62261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8" name="Стрелка: вверх-вниз 67">
              <a:extLst>
                <a:ext uri="{FF2B5EF4-FFF2-40B4-BE49-F238E27FC236}">
                  <a16:creationId xmlns:a16="http://schemas.microsoft.com/office/drawing/2014/main" id="{B33DAA3B-DEBF-F547-6A70-D6A7DF86AFBB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0AD7C008-49B4-1D35-B2C7-EFC8447DB132}"/>
              </a:ext>
            </a:extLst>
          </p:cNvPr>
          <p:cNvGrpSpPr/>
          <p:nvPr/>
        </p:nvGrpSpPr>
        <p:grpSpPr>
          <a:xfrm>
            <a:off x="2346667" y="486931"/>
            <a:ext cx="1107859" cy="1107859"/>
            <a:chOff x="2236189" y="5362074"/>
            <a:chExt cx="2283971" cy="2283971"/>
          </a:xfrm>
        </p:grpSpPr>
        <p:sp>
          <p:nvSpPr>
            <p:cNvPr id="74" name="Прямоугольник 73">
              <a:extLst>
                <a:ext uri="{FF2B5EF4-FFF2-40B4-BE49-F238E27FC236}">
                  <a16:creationId xmlns:a16="http://schemas.microsoft.com/office/drawing/2014/main" id="{1A2D8528-1514-22B3-FE6E-9F1C9C59844F}"/>
                </a:ext>
              </a:extLst>
            </p:cNvPr>
            <p:cNvSpPr/>
            <p:nvPr/>
          </p:nvSpPr>
          <p:spPr>
            <a:xfrm>
              <a:off x="2236189" y="5362074"/>
              <a:ext cx="2283971" cy="2283971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grpSp>
          <p:nvGrpSpPr>
            <p:cNvPr id="61" name="Группа 60">
              <a:extLst>
                <a:ext uri="{FF2B5EF4-FFF2-40B4-BE49-F238E27FC236}">
                  <a16:creationId xmlns:a16="http://schemas.microsoft.com/office/drawing/2014/main" id="{C0FDCA4D-43C7-0411-277B-A4C8827A413F}"/>
                </a:ext>
              </a:extLst>
            </p:cNvPr>
            <p:cNvGrpSpPr/>
            <p:nvPr/>
          </p:nvGrpSpPr>
          <p:grpSpPr>
            <a:xfrm>
              <a:off x="2358891" y="5727703"/>
              <a:ext cx="2055462" cy="1816542"/>
              <a:chOff x="12021405" y="5392734"/>
              <a:chExt cx="3083262" cy="2724873"/>
            </a:xfrm>
          </p:grpSpPr>
          <p:pic>
            <p:nvPicPr>
              <p:cNvPr id="43" name="Рисунок 42" descr="Изображение выглядит как транспорт, плавсредство, Кораблестроение, транспортное средство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E61D7008-9564-1BFE-37F5-783DD0FEF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1405" y="5392734"/>
                <a:ext cx="1790510" cy="1790510"/>
              </a:xfrm>
              <a:prstGeom prst="rect">
                <a:avLst/>
              </a:prstGeom>
            </p:spPr>
          </p:pic>
          <p:pic>
            <p:nvPicPr>
              <p:cNvPr id="50" name="Рисунок 49" descr="Изображение выглядит как плавсредство, корабль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F146EBD6-55FD-5524-2C6B-4133E5D4E4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50719" y="5408199"/>
                <a:ext cx="1953948" cy="1953948"/>
              </a:xfrm>
              <a:prstGeom prst="rect">
                <a:avLst/>
              </a:prstGeom>
            </p:spPr>
          </p:pic>
          <p:pic>
            <p:nvPicPr>
              <p:cNvPr id="41" name="Рисунок 40" descr="Изображение выглядит как транспорт, плавсредство, Кораблестроение, лодка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29AB595E-3490-9583-508E-165007705A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33376" y="5833636"/>
                <a:ext cx="2283971" cy="2283971"/>
              </a:xfrm>
              <a:prstGeom prst="rect">
                <a:avLst/>
              </a:prstGeom>
            </p:spPr>
          </p:pic>
        </p:grpSp>
      </p:grpSp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0A012DDC-89FA-5251-B817-EF5783BF1ACA}"/>
              </a:ext>
            </a:extLst>
          </p:cNvPr>
          <p:cNvGrpSpPr/>
          <p:nvPr/>
        </p:nvGrpSpPr>
        <p:grpSpPr>
          <a:xfrm>
            <a:off x="3681689" y="486931"/>
            <a:ext cx="1105596" cy="1105596"/>
            <a:chOff x="4925981" y="5357956"/>
            <a:chExt cx="2279306" cy="2279306"/>
          </a:xfrm>
        </p:grpSpPr>
        <p:sp>
          <p:nvSpPr>
            <p:cNvPr id="76" name="Блок-схема: извлечение 75">
              <a:extLst>
                <a:ext uri="{FF2B5EF4-FFF2-40B4-BE49-F238E27FC236}">
                  <a16:creationId xmlns:a16="http://schemas.microsoft.com/office/drawing/2014/main" id="{2C1D6B96-FB6A-B2F8-190C-2D86E306E898}"/>
                </a:ext>
              </a:extLst>
            </p:cNvPr>
            <p:cNvSpPr/>
            <p:nvPr/>
          </p:nvSpPr>
          <p:spPr>
            <a:xfrm>
              <a:off x="4925981" y="5357956"/>
              <a:ext cx="2279306" cy="2279306"/>
            </a:xfrm>
            <a:prstGeom prst="flowChartExtra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7" name="Рисунок 26" descr="Изображение выглядит как зарисовка, мультфильм, рисунок, Фигурка животного&#10;&#10;Автоматически созданное описание">
              <a:extLst>
                <a:ext uri="{FF2B5EF4-FFF2-40B4-BE49-F238E27FC236}">
                  <a16:creationId xmlns:a16="http://schemas.microsoft.com/office/drawing/2014/main" id="{DE295E95-05FB-62CC-3A5B-402F45726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2929" y="5995493"/>
              <a:ext cx="1548752" cy="1548752"/>
            </a:xfrm>
            <a:prstGeom prst="rect">
              <a:avLst/>
            </a:prstGeom>
          </p:spPr>
        </p:pic>
      </p:grp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023953C9-D99A-88CB-E71D-9E646961D547}"/>
              </a:ext>
            </a:extLst>
          </p:cNvPr>
          <p:cNvGrpSpPr/>
          <p:nvPr/>
        </p:nvGrpSpPr>
        <p:grpSpPr>
          <a:xfrm>
            <a:off x="1003357" y="522479"/>
            <a:ext cx="1107859" cy="1186422"/>
            <a:chOff x="-419100" y="5392734"/>
            <a:chExt cx="2283971" cy="2445937"/>
          </a:xfrm>
        </p:grpSpPr>
        <p:sp>
          <p:nvSpPr>
            <p:cNvPr id="72" name="Овал 71">
              <a:extLst>
                <a:ext uri="{FF2B5EF4-FFF2-40B4-BE49-F238E27FC236}">
                  <a16:creationId xmlns:a16="http://schemas.microsoft.com/office/drawing/2014/main" id="{27D648EB-A0F5-77D4-40AA-177E9A40EF32}"/>
                </a:ext>
              </a:extLst>
            </p:cNvPr>
            <p:cNvSpPr/>
            <p:nvPr/>
          </p:nvSpPr>
          <p:spPr>
            <a:xfrm>
              <a:off x="-419100" y="5392734"/>
              <a:ext cx="2283971" cy="2283971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5" name="Рисунок 24" descr="Изображение выглядит как сердце, мультфильм, Зуб&#10;&#10;Автоматически созданное описание">
              <a:extLst>
                <a:ext uri="{FF2B5EF4-FFF2-40B4-BE49-F238E27FC236}">
                  <a16:creationId xmlns:a16="http://schemas.microsoft.com/office/drawing/2014/main" id="{ADAD3120-4E4C-BC96-06D7-5BFB60F5D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88262" y="5554699"/>
              <a:ext cx="2138116" cy="2283972"/>
            </a:xfrm>
            <a:prstGeom prst="rect">
              <a:avLst/>
            </a:prstGeom>
          </p:spPr>
        </p:pic>
      </p:grp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id="{5945B116-53BA-A25B-EB4C-5140B89BE036}"/>
              </a:ext>
            </a:extLst>
          </p:cNvPr>
          <p:cNvGrpSpPr/>
          <p:nvPr/>
        </p:nvGrpSpPr>
        <p:grpSpPr>
          <a:xfrm>
            <a:off x="4960293" y="477483"/>
            <a:ext cx="1107859" cy="1107859"/>
            <a:chOff x="7205287" y="5362074"/>
            <a:chExt cx="2283971" cy="2283971"/>
          </a:xfrm>
        </p:grpSpPr>
        <p:sp>
          <p:nvSpPr>
            <p:cNvPr id="78" name="Ромб 77">
              <a:extLst>
                <a:ext uri="{FF2B5EF4-FFF2-40B4-BE49-F238E27FC236}">
                  <a16:creationId xmlns:a16="http://schemas.microsoft.com/office/drawing/2014/main" id="{1993F2F1-6E5F-81E0-0DD4-E47D0DA9A8E0}"/>
                </a:ext>
              </a:extLst>
            </p:cNvPr>
            <p:cNvSpPr/>
            <p:nvPr/>
          </p:nvSpPr>
          <p:spPr>
            <a:xfrm>
              <a:off x="7205287" y="5362074"/>
              <a:ext cx="2283971" cy="2283971"/>
            </a:xfrm>
            <a:prstGeom prst="diamond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59" name="Рисунок 58" descr="Изображение выглядит как багет, Прямоугольник, прямоугольный, снимок экрана&#10;&#10;Автоматически созданное описание">
              <a:extLst>
                <a:ext uri="{FF2B5EF4-FFF2-40B4-BE49-F238E27FC236}">
                  <a16:creationId xmlns:a16="http://schemas.microsoft.com/office/drawing/2014/main" id="{322F152A-90F0-DE96-EAA3-0548F3FC4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9091" y="5970093"/>
              <a:ext cx="1168936" cy="1168936"/>
            </a:xfrm>
            <a:prstGeom prst="rect">
              <a:avLst/>
            </a:prstGeom>
          </p:spPr>
        </p:pic>
      </p:grp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E4667B88-B9C4-6E1B-E391-CAF020FCD7C0}"/>
              </a:ext>
            </a:extLst>
          </p:cNvPr>
          <p:cNvSpPr/>
          <p:nvPr/>
        </p:nvSpPr>
        <p:spPr>
          <a:xfrm>
            <a:off x="819145" y="319814"/>
            <a:ext cx="5673256" cy="1548752"/>
          </a:xfrm>
          <a:prstGeom prst="roundRect">
            <a:avLst/>
          </a:prstGeom>
          <a:solidFill>
            <a:schemeClr val="l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88" name="Прямоугольник: скругленные углы 87">
            <a:extLst>
              <a:ext uri="{FF2B5EF4-FFF2-40B4-BE49-F238E27FC236}">
                <a16:creationId xmlns:a16="http://schemas.microsoft.com/office/drawing/2014/main" id="{60C61AFD-5D49-EBA2-C768-F086F9350866}"/>
              </a:ext>
            </a:extLst>
          </p:cNvPr>
          <p:cNvSpPr/>
          <p:nvPr/>
        </p:nvSpPr>
        <p:spPr>
          <a:xfrm>
            <a:off x="765308" y="2161215"/>
            <a:ext cx="8835892" cy="4506285"/>
          </a:xfrm>
          <a:prstGeom prst="round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05" name="Овал 104">
            <a:extLst>
              <a:ext uri="{FF2B5EF4-FFF2-40B4-BE49-F238E27FC236}">
                <a16:creationId xmlns:a16="http://schemas.microsoft.com/office/drawing/2014/main" id="{990928FC-F00D-AE7A-F054-0953882CE6E6}"/>
              </a:ext>
            </a:extLst>
          </p:cNvPr>
          <p:cNvSpPr/>
          <p:nvPr/>
        </p:nvSpPr>
        <p:spPr>
          <a:xfrm>
            <a:off x="2254182" y="2492099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06" name="Рисунок 105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1A8FB634-9A75-1B5F-FC62-23CD059E7AA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646" y="2570661"/>
            <a:ext cx="1037111" cy="1107860"/>
          </a:xfrm>
          <a:prstGeom prst="rect">
            <a:avLst/>
          </a:prstGeom>
        </p:spPr>
      </p:pic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B2E6E043-8B4C-AB8D-0622-C80496230887}"/>
              </a:ext>
            </a:extLst>
          </p:cNvPr>
          <p:cNvSpPr/>
          <p:nvPr/>
        </p:nvSpPr>
        <p:spPr>
          <a:xfrm>
            <a:off x="3674248" y="2500635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09" name="Группа 108">
            <a:extLst>
              <a:ext uri="{FF2B5EF4-FFF2-40B4-BE49-F238E27FC236}">
                <a16:creationId xmlns:a16="http://schemas.microsoft.com/office/drawing/2014/main" id="{621F6B07-5E16-598B-7D95-3FEBD765DD11}"/>
              </a:ext>
            </a:extLst>
          </p:cNvPr>
          <p:cNvGrpSpPr/>
          <p:nvPr/>
        </p:nvGrpSpPr>
        <p:grpSpPr>
          <a:xfrm>
            <a:off x="3733766" y="2677986"/>
            <a:ext cx="997019" cy="881129"/>
            <a:chOff x="12021405" y="5392734"/>
            <a:chExt cx="3083262" cy="2724873"/>
          </a:xfrm>
        </p:grpSpPr>
        <p:pic>
          <p:nvPicPr>
            <p:cNvPr id="110" name="Рисунок 109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6863BD7D-F124-CE3A-0637-AB26B1A7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11" name="Рисунок 110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98CEAFED-36FD-91EF-0038-A692AC692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12" name="Рисунок 111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625E15F6-58A8-783C-1BD2-FE08D813D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14" name="Блок-схема: извлечение 113">
            <a:extLst>
              <a:ext uri="{FF2B5EF4-FFF2-40B4-BE49-F238E27FC236}">
                <a16:creationId xmlns:a16="http://schemas.microsoft.com/office/drawing/2014/main" id="{F79494E9-E440-0F6D-2534-71ED6C78B9EF}"/>
              </a:ext>
            </a:extLst>
          </p:cNvPr>
          <p:cNvSpPr/>
          <p:nvPr/>
        </p:nvSpPr>
        <p:spPr>
          <a:xfrm>
            <a:off x="5162624" y="2502898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15" name="Рисунок 11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908F9D24-F824-A756-2389-D544A9557F0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868" y="2812141"/>
            <a:ext cx="751235" cy="751235"/>
          </a:xfrm>
          <a:prstGeom prst="rect">
            <a:avLst/>
          </a:prstGeom>
        </p:spPr>
      </p:pic>
      <p:sp>
        <p:nvSpPr>
          <p:cNvPr id="117" name="Ромб 116">
            <a:extLst>
              <a:ext uri="{FF2B5EF4-FFF2-40B4-BE49-F238E27FC236}">
                <a16:creationId xmlns:a16="http://schemas.microsoft.com/office/drawing/2014/main" id="{B561A940-E481-5FB0-34B2-CDFAB8994E02}"/>
              </a:ext>
            </a:extLst>
          </p:cNvPr>
          <p:cNvSpPr/>
          <p:nvPr/>
        </p:nvSpPr>
        <p:spPr>
          <a:xfrm>
            <a:off x="6527380" y="2444976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18" name="Рисунок 117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D528D45D-FED1-4C1D-A64A-E2218B909C1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07" y="2739901"/>
            <a:ext cx="567002" cy="567002"/>
          </a:xfrm>
          <a:prstGeom prst="rect">
            <a:avLst/>
          </a:prstGeom>
        </p:spPr>
      </p:pic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8877CCA6-AA4E-6C7A-F4E4-B8615DFEDD48}"/>
              </a:ext>
            </a:extLst>
          </p:cNvPr>
          <p:cNvSpPr/>
          <p:nvPr/>
        </p:nvSpPr>
        <p:spPr>
          <a:xfrm>
            <a:off x="8013493" y="2472540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20" name="Группа 119">
            <a:extLst>
              <a:ext uri="{FF2B5EF4-FFF2-40B4-BE49-F238E27FC236}">
                <a16:creationId xmlns:a16="http://schemas.microsoft.com/office/drawing/2014/main" id="{10E5C2B3-DD56-B6BE-509D-2FECD1C4AEEC}"/>
              </a:ext>
            </a:extLst>
          </p:cNvPr>
          <p:cNvGrpSpPr/>
          <p:nvPr/>
        </p:nvGrpSpPr>
        <p:grpSpPr>
          <a:xfrm>
            <a:off x="8073011" y="2649891"/>
            <a:ext cx="997019" cy="881129"/>
            <a:chOff x="12021405" y="5392734"/>
            <a:chExt cx="3083262" cy="2724873"/>
          </a:xfrm>
        </p:grpSpPr>
        <p:pic>
          <p:nvPicPr>
            <p:cNvPr id="121" name="Рисунок 120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D7A0DE55-A131-5C58-88D2-108F4E8B1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22" name="Рисунок 121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491EEA92-92AB-1F59-E89A-05AABBC07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23" name="Рисунок 122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2EAE684A-F8E0-DE25-5435-EBD706D16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24" name="Блок-схема: извлечение 123">
            <a:extLst>
              <a:ext uri="{FF2B5EF4-FFF2-40B4-BE49-F238E27FC236}">
                <a16:creationId xmlns:a16="http://schemas.microsoft.com/office/drawing/2014/main" id="{2300001D-BA88-87A2-36DF-1F23277F2A7A}"/>
              </a:ext>
            </a:extLst>
          </p:cNvPr>
          <p:cNvSpPr/>
          <p:nvPr/>
        </p:nvSpPr>
        <p:spPr>
          <a:xfrm>
            <a:off x="1150453" y="3891089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5" name="Рисунок 12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B00057F6-0323-2BFC-9575-D5C49B9F0FB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697" y="4200332"/>
            <a:ext cx="751235" cy="751235"/>
          </a:xfrm>
          <a:prstGeom prst="rect">
            <a:avLst/>
          </a:prstGeom>
        </p:spPr>
      </p:pic>
      <p:sp>
        <p:nvSpPr>
          <p:cNvPr id="126" name="Ромб 125">
            <a:extLst>
              <a:ext uri="{FF2B5EF4-FFF2-40B4-BE49-F238E27FC236}">
                <a16:creationId xmlns:a16="http://schemas.microsoft.com/office/drawing/2014/main" id="{05AB2207-EDF6-C861-F69E-F33FA7D6CA1A}"/>
              </a:ext>
            </a:extLst>
          </p:cNvPr>
          <p:cNvSpPr/>
          <p:nvPr/>
        </p:nvSpPr>
        <p:spPr>
          <a:xfrm>
            <a:off x="2567575" y="3888826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7" name="Рисунок 126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B10D95DC-DA3E-2478-4B6E-6431107EF17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202" y="4183751"/>
            <a:ext cx="567002" cy="567002"/>
          </a:xfrm>
          <a:prstGeom prst="rect">
            <a:avLst/>
          </a:prstGeom>
        </p:spPr>
      </p:pic>
      <p:sp>
        <p:nvSpPr>
          <p:cNvPr id="128" name="Овал 127">
            <a:extLst>
              <a:ext uri="{FF2B5EF4-FFF2-40B4-BE49-F238E27FC236}">
                <a16:creationId xmlns:a16="http://schemas.microsoft.com/office/drawing/2014/main" id="{1D939076-833D-6CE6-C2D8-A2262BEF9A4D}"/>
              </a:ext>
            </a:extLst>
          </p:cNvPr>
          <p:cNvSpPr/>
          <p:nvPr/>
        </p:nvSpPr>
        <p:spPr>
          <a:xfrm>
            <a:off x="4054682" y="3862665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9" name="Рисунок 128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15CCD6D2-FAA5-596E-1100-D456B4162C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46" y="3941227"/>
            <a:ext cx="1037111" cy="1107860"/>
          </a:xfrm>
          <a:prstGeom prst="rect">
            <a:avLst/>
          </a:prstGeom>
        </p:spPr>
      </p:pic>
      <p:sp>
        <p:nvSpPr>
          <p:cNvPr id="130" name="Овал 129">
            <a:extLst>
              <a:ext uri="{FF2B5EF4-FFF2-40B4-BE49-F238E27FC236}">
                <a16:creationId xmlns:a16="http://schemas.microsoft.com/office/drawing/2014/main" id="{1FD0B048-23D0-81A6-E22D-BC9622FB61E3}"/>
              </a:ext>
            </a:extLst>
          </p:cNvPr>
          <p:cNvSpPr/>
          <p:nvPr/>
        </p:nvSpPr>
        <p:spPr>
          <a:xfrm>
            <a:off x="5466295" y="3862665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1" name="Рисунок 130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4A9CC66E-0161-8807-95C0-D743074AD6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759" y="3941227"/>
            <a:ext cx="1037111" cy="1107860"/>
          </a:xfrm>
          <a:prstGeom prst="rect">
            <a:avLst/>
          </a:prstGeom>
        </p:spPr>
      </p:pic>
      <p:sp>
        <p:nvSpPr>
          <p:cNvPr id="132" name="Ромб 131">
            <a:extLst>
              <a:ext uri="{FF2B5EF4-FFF2-40B4-BE49-F238E27FC236}">
                <a16:creationId xmlns:a16="http://schemas.microsoft.com/office/drawing/2014/main" id="{0DE87997-BC4A-1089-B95D-9111976D934C}"/>
              </a:ext>
            </a:extLst>
          </p:cNvPr>
          <p:cNvSpPr/>
          <p:nvPr/>
        </p:nvSpPr>
        <p:spPr>
          <a:xfrm>
            <a:off x="6922645" y="3842984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3" name="Рисунок 132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4AEE4B7F-6B9D-0781-10A3-6BE5957E2D3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272" y="4137909"/>
            <a:ext cx="567002" cy="567002"/>
          </a:xfrm>
          <a:prstGeom prst="rect">
            <a:avLst/>
          </a:prstGeom>
        </p:spPr>
      </p:pic>
      <p:sp>
        <p:nvSpPr>
          <p:cNvPr id="134" name="Блок-схема: извлечение 133">
            <a:extLst>
              <a:ext uri="{FF2B5EF4-FFF2-40B4-BE49-F238E27FC236}">
                <a16:creationId xmlns:a16="http://schemas.microsoft.com/office/drawing/2014/main" id="{911C605C-BDD9-745A-88A4-811345501621}"/>
              </a:ext>
            </a:extLst>
          </p:cNvPr>
          <p:cNvSpPr/>
          <p:nvPr/>
        </p:nvSpPr>
        <p:spPr>
          <a:xfrm>
            <a:off x="8264269" y="3802615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5" name="Рисунок 13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8F15FDD8-BB6E-F42C-36D7-63A2CD5FE84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513" y="4111858"/>
            <a:ext cx="751235" cy="751235"/>
          </a:xfrm>
          <a:prstGeom prst="rect">
            <a:avLst/>
          </a:prstGeom>
        </p:spPr>
      </p:pic>
      <p:sp>
        <p:nvSpPr>
          <p:cNvPr id="136" name="Стрелка: вправо 135">
            <a:extLst>
              <a:ext uri="{FF2B5EF4-FFF2-40B4-BE49-F238E27FC236}">
                <a16:creationId xmlns:a16="http://schemas.microsoft.com/office/drawing/2014/main" id="{428A0A65-1299-A114-804D-F4245B3FC1CD}"/>
              </a:ext>
            </a:extLst>
          </p:cNvPr>
          <p:cNvSpPr/>
          <p:nvPr/>
        </p:nvSpPr>
        <p:spPr>
          <a:xfrm>
            <a:off x="1114818" y="2811190"/>
            <a:ext cx="968318" cy="475541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E31642C3-79D9-AEAD-1AA6-AEC70BBFAB87}"/>
              </a:ext>
            </a:extLst>
          </p:cNvPr>
          <p:cNvSpPr/>
          <p:nvPr/>
        </p:nvSpPr>
        <p:spPr>
          <a:xfrm>
            <a:off x="1150453" y="5255023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38" name="Группа 137">
            <a:extLst>
              <a:ext uri="{FF2B5EF4-FFF2-40B4-BE49-F238E27FC236}">
                <a16:creationId xmlns:a16="http://schemas.microsoft.com/office/drawing/2014/main" id="{A59870F4-7301-8951-B955-C43327E1DBF8}"/>
              </a:ext>
            </a:extLst>
          </p:cNvPr>
          <p:cNvGrpSpPr/>
          <p:nvPr/>
        </p:nvGrpSpPr>
        <p:grpSpPr>
          <a:xfrm>
            <a:off x="1209971" y="5432374"/>
            <a:ext cx="997019" cy="881129"/>
            <a:chOff x="12021405" y="5392734"/>
            <a:chExt cx="3083262" cy="2724873"/>
          </a:xfrm>
        </p:grpSpPr>
        <p:pic>
          <p:nvPicPr>
            <p:cNvPr id="139" name="Рисунок 138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97084CD9-78AD-07E3-2ECF-F4BDACE12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40" name="Рисунок 139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A389850D-3858-3AD1-D533-D24CF22DC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41" name="Рисунок 140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D1A17D9F-DEDC-C87C-FBCA-6B3B804F1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42" name="Ромб 141">
            <a:extLst>
              <a:ext uri="{FF2B5EF4-FFF2-40B4-BE49-F238E27FC236}">
                <a16:creationId xmlns:a16="http://schemas.microsoft.com/office/drawing/2014/main" id="{EE419F66-D1BA-305A-4853-07BA2FAC25F7}"/>
              </a:ext>
            </a:extLst>
          </p:cNvPr>
          <p:cNvSpPr/>
          <p:nvPr/>
        </p:nvSpPr>
        <p:spPr>
          <a:xfrm>
            <a:off x="2567575" y="5207287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3" name="Рисунок 142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F0EC7647-4669-CB4C-59C7-1D6A68CA82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202" y="5502212"/>
            <a:ext cx="567002" cy="567002"/>
          </a:xfrm>
          <a:prstGeom prst="rect">
            <a:avLst/>
          </a:prstGeom>
        </p:spPr>
      </p:pic>
      <p:sp>
        <p:nvSpPr>
          <p:cNvPr id="144" name="Ромб 143">
            <a:extLst>
              <a:ext uri="{FF2B5EF4-FFF2-40B4-BE49-F238E27FC236}">
                <a16:creationId xmlns:a16="http://schemas.microsoft.com/office/drawing/2014/main" id="{5B1C7358-15DA-207A-E3F2-CE29683571A9}"/>
              </a:ext>
            </a:extLst>
          </p:cNvPr>
          <p:cNvSpPr/>
          <p:nvPr/>
        </p:nvSpPr>
        <p:spPr>
          <a:xfrm>
            <a:off x="4000714" y="5191283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5" name="Рисунок 144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70ED6D00-F23A-561F-D771-FCB1C48A8D9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41" y="5486208"/>
            <a:ext cx="567002" cy="567002"/>
          </a:xfrm>
          <a:prstGeom prst="rect">
            <a:avLst/>
          </a:prstGeom>
        </p:spPr>
      </p:pic>
      <p:sp>
        <p:nvSpPr>
          <p:cNvPr id="146" name="Блок-схема: извлечение 145">
            <a:extLst>
              <a:ext uri="{FF2B5EF4-FFF2-40B4-BE49-F238E27FC236}">
                <a16:creationId xmlns:a16="http://schemas.microsoft.com/office/drawing/2014/main" id="{DDEA7662-C8FF-2500-F380-DF26EFC9D1A6}"/>
              </a:ext>
            </a:extLst>
          </p:cNvPr>
          <p:cNvSpPr/>
          <p:nvPr/>
        </p:nvSpPr>
        <p:spPr>
          <a:xfrm>
            <a:off x="5441445" y="5192969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7" name="Рисунок 146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00F2355B-0B7D-989C-B238-6B4BD73FFD1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689" y="5502212"/>
            <a:ext cx="751235" cy="751235"/>
          </a:xfrm>
          <a:prstGeom prst="rect">
            <a:avLst/>
          </a:prstGeom>
        </p:spPr>
      </p:pic>
      <p:sp>
        <p:nvSpPr>
          <p:cNvPr id="148" name="Овал 147">
            <a:extLst>
              <a:ext uri="{FF2B5EF4-FFF2-40B4-BE49-F238E27FC236}">
                <a16:creationId xmlns:a16="http://schemas.microsoft.com/office/drawing/2014/main" id="{B9CFFBAF-D22C-B3D3-A07B-863EB79E624C}"/>
              </a:ext>
            </a:extLst>
          </p:cNvPr>
          <p:cNvSpPr/>
          <p:nvPr/>
        </p:nvSpPr>
        <p:spPr>
          <a:xfrm>
            <a:off x="6812835" y="5196216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9" name="Рисунок 148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495BF66A-97CF-789E-4CB0-59A4FBB42E0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99" y="5274778"/>
            <a:ext cx="1037111" cy="1107860"/>
          </a:xfrm>
          <a:prstGeom prst="rect">
            <a:avLst/>
          </a:prstGeom>
        </p:spPr>
      </p:pic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D50E045A-C8AE-E9B5-910B-C9B72195FA6A}"/>
              </a:ext>
            </a:extLst>
          </p:cNvPr>
          <p:cNvSpPr/>
          <p:nvPr/>
        </p:nvSpPr>
        <p:spPr>
          <a:xfrm>
            <a:off x="8210659" y="5195183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58" name="Группа 157">
            <a:extLst>
              <a:ext uri="{FF2B5EF4-FFF2-40B4-BE49-F238E27FC236}">
                <a16:creationId xmlns:a16="http://schemas.microsoft.com/office/drawing/2014/main" id="{85BD24A1-99C3-E6ED-8148-989E0F362EC3}"/>
              </a:ext>
            </a:extLst>
          </p:cNvPr>
          <p:cNvGrpSpPr/>
          <p:nvPr/>
        </p:nvGrpSpPr>
        <p:grpSpPr>
          <a:xfrm>
            <a:off x="8270177" y="5372534"/>
            <a:ext cx="997019" cy="881129"/>
            <a:chOff x="12021405" y="5392734"/>
            <a:chExt cx="3083262" cy="2724873"/>
          </a:xfrm>
        </p:grpSpPr>
        <p:pic>
          <p:nvPicPr>
            <p:cNvPr id="159" name="Рисунок 158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DCBBF9A4-04D3-469E-B6F5-5FD2789E0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60" name="Рисунок 159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44DCDBF8-1DB2-5DB4-20AE-E641C51D0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61" name="Рисунок 160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0A491C90-1AEA-52DE-720B-4A55D4377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63" name="Прямоугольник: скругленные углы 162">
            <a:extLst>
              <a:ext uri="{FF2B5EF4-FFF2-40B4-BE49-F238E27FC236}">
                <a16:creationId xmlns:a16="http://schemas.microsoft.com/office/drawing/2014/main" id="{92E9C9BD-4655-FD55-3FF1-92ABE4794FC6}"/>
              </a:ext>
            </a:extLst>
          </p:cNvPr>
          <p:cNvSpPr/>
          <p:nvPr/>
        </p:nvSpPr>
        <p:spPr>
          <a:xfrm>
            <a:off x="6641709" y="324189"/>
            <a:ext cx="4737479" cy="1530368"/>
          </a:xfrm>
          <a:prstGeom prst="roundRect">
            <a:avLst/>
          </a:prstGeom>
          <a:solidFill>
            <a:srgbClr val="FFC00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62" name="Прямоугольник: скругленные углы 161">
            <a:extLst>
              <a:ext uri="{FF2B5EF4-FFF2-40B4-BE49-F238E27FC236}">
                <a16:creationId xmlns:a16="http://schemas.microsoft.com/office/drawing/2014/main" id="{B339801E-34D1-7DA9-CAA4-14DAB07F6565}"/>
              </a:ext>
            </a:extLst>
          </p:cNvPr>
          <p:cNvSpPr/>
          <p:nvPr/>
        </p:nvSpPr>
        <p:spPr>
          <a:xfrm>
            <a:off x="6629439" y="319814"/>
            <a:ext cx="4737479" cy="15303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64" name="Группа 163">
            <a:extLst>
              <a:ext uri="{FF2B5EF4-FFF2-40B4-BE49-F238E27FC236}">
                <a16:creationId xmlns:a16="http://schemas.microsoft.com/office/drawing/2014/main" id="{8248CC12-266F-D2C2-C5AC-D84B737B92BA}"/>
              </a:ext>
            </a:extLst>
          </p:cNvPr>
          <p:cNvGrpSpPr/>
          <p:nvPr/>
        </p:nvGrpSpPr>
        <p:grpSpPr>
          <a:xfrm>
            <a:off x="6791257" y="852037"/>
            <a:ext cx="465921" cy="465921"/>
            <a:chOff x="3739740" y="1708606"/>
            <a:chExt cx="465921" cy="465921"/>
          </a:xfrm>
        </p:grpSpPr>
        <p:sp>
          <p:nvSpPr>
            <p:cNvPr id="165" name="Прямоугольник 164">
              <a:extLst>
                <a:ext uri="{FF2B5EF4-FFF2-40B4-BE49-F238E27FC236}">
                  <a16:creationId xmlns:a16="http://schemas.microsoft.com/office/drawing/2014/main" id="{230256B5-4DFB-1540-155C-99C68C80716D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166" name="Стрелка: вверх-вниз 165">
              <a:extLst>
                <a:ext uri="{FF2B5EF4-FFF2-40B4-BE49-F238E27FC236}">
                  <a16:creationId xmlns:a16="http://schemas.microsoft.com/office/drawing/2014/main" id="{16DA9FD0-95EA-BD84-9035-3A1964AADADA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DAA768D2-53C4-87A9-8476-BFF165209FFC}"/>
              </a:ext>
            </a:extLst>
          </p:cNvPr>
          <p:cNvSpPr txBox="1"/>
          <p:nvPr/>
        </p:nvSpPr>
        <p:spPr>
          <a:xfrm>
            <a:off x="7507321" y="743106"/>
            <a:ext cx="2542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Час </a:t>
            </a:r>
            <a:r>
              <a:rPr lang="ru-RU" sz="3600" b="1" dirty="0" err="1"/>
              <a:t>вийшов</a:t>
            </a:r>
            <a:endParaRPr lang="ru-UA" sz="3600" b="1" dirty="0"/>
          </a:p>
        </p:txBody>
      </p:sp>
      <p:grpSp>
        <p:nvGrpSpPr>
          <p:cNvPr id="168" name="Группа 167">
            <a:extLst>
              <a:ext uri="{FF2B5EF4-FFF2-40B4-BE49-F238E27FC236}">
                <a16:creationId xmlns:a16="http://schemas.microsoft.com/office/drawing/2014/main" id="{C58038D0-E348-BFDB-BF6A-54F520E7FA3F}"/>
              </a:ext>
            </a:extLst>
          </p:cNvPr>
          <p:cNvGrpSpPr/>
          <p:nvPr/>
        </p:nvGrpSpPr>
        <p:grpSpPr>
          <a:xfrm>
            <a:off x="115778" y="4209794"/>
            <a:ext cx="465921" cy="465921"/>
            <a:chOff x="3739740" y="1708606"/>
            <a:chExt cx="465921" cy="465921"/>
          </a:xfrm>
        </p:grpSpPr>
        <p:sp>
          <p:nvSpPr>
            <p:cNvPr id="169" name="Прямоугольник 168">
              <a:extLst>
                <a:ext uri="{FF2B5EF4-FFF2-40B4-BE49-F238E27FC236}">
                  <a16:creationId xmlns:a16="http://schemas.microsoft.com/office/drawing/2014/main" id="{AE699D6A-FA40-5515-1641-1EC4F3888E41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170" name="Стрелка: вверх-вниз 169">
              <a:extLst>
                <a:ext uri="{FF2B5EF4-FFF2-40B4-BE49-F238E27FC236}">
                  <a16:creationId xmlns:a16="http://schemas.microsoft.com/office/drawing/2014/main" id="{B4A2E3E4-9619-574C-09F7-AA5786011016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171" name="Прямоугольник: скругленные углы 170">
            <a:extLst>
              <a:ext uri="{FF2B5EF4-FFF2-40B4-BE49-F238E27FC236}">
                <a16:creationId xmlns:a16="http://schemas.microsoft.com/office/drawing/2014/main" id="{80C4C5A4-482F-FC72-3BE3-CDF3AC3FD365}"/>
              </a:ext>
            </a:extLst>
          </p:cNvPr>
          <p:cNvSpPr/>
          <p:nvPr/>
        </p:nvSpPr>
        <p:spPr>
          <a:xfrm>
            <a:off x="770397" y="2169996"/>
            <a:ext cx="8812857" cy="4531873"/>
          </a:xfrm>
          <a:prstGeom prst="roundRect">
            <a:avLst/>
          </a:prstGeom>
          <a:solidFill>
            <a:schemeClr val="l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71" y="1612077"/>
            <a:ext cx="5342785" cy="5438192"/>
          </a:xfrm>
          <a:prstGeom prst="rect">
            <a:avLst/>
          </a:prstGeom>
        </p:spPr>
      </p:pic>
      <p:pic>
        <p:nvPicPr>
          <p:cNvPr id="172" name="Picture 171" descr="image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19600" y="4487476"/>
            <a:ext cx="170497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163" grpId="0" animBg="1"/>
      <p:bldP spid="167" grpId="0"/>
      <p:bldP spid="171" grpId="0" animBg="1"/>
      <p:bldP spid="17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</Words>
  <Application>Microsoft Office PowerPoint</Application>
  <PresentationFormat>Широкоэкранный</PresentationFormat>
  <Paragraphs>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13</cp:revision>
  <dcterms:created xsi:type="dcterms:W3CDTF">2024-05-03T09:09:01Z</dcterms:created>
  <dcterms:modified xsi:type="dcterms:W3CDTF">2024-12-06T21:24:58Z</dcterms:modified>
</cp:coreProperties>
</file>