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microsoft.com/office/2007/relationships/hdphoto" Target="../media/hdphoto6.wdp"/><Relationship Id="rId15" Type="http://schemas.openxmlformats.org/officeDocument/2006/relationships/image" Target="../media/image8.png"/><Relationship Id="rId16" Type="http://schemas.microsoft.com/office/2007/relationships/hdphoto" Target="../media/hdphoto7.wdp"/><Relationship Id="rId17" Type="http://schemas.openxmlformats.org/officeDocument/2006/relationships/image" Target="../media/image9.png"/><Relationship Id="rId18" Type="http://schemas.microsoft.com/office/2007/relationships/hdphoto" Target="../media/hdphoto8.wdp"/><Relationship Id="rId19" Type="http://schemas.openxmlformats.org/officeDocument/2006/relationships/image" Target="../media/image10.png"/><Relationship Id="rId20" Type="http://schemas.microsoft.com/office/2007/relationships/hdphoto" Target="../media/hdphoto9.wdp"/><Relationship Id="rId21" Type="http://schemas.openxmlformats.org/officeDocument/2006/relationships/image" Target="../media/image11.png"/><Relationship Id="rId22" Type="http://schemas.microsoft.com/office/2007/relationships/hdphoto" Target="../media/hdphoto10.wdp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95224" y="3928091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929009" y="3870136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09490" y="3835331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643275" y="3788820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5982223" y="3835330"/>
            <a:ext cx="2219008" cy="193793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349704" y="5182146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F91902-BF9B-2379-CED7-7DB0F6DFE16C}"/>
              </a:ext>
            </a:extLst>
          </p:cNvPr>
          <p:cNvGrpSpPr/>
          <p:nvPr/>
        </p:nvGrpSpPr>
        <p:grpSpPr>
          <a:xfrm>
            <a:off x="6216008" y="3740378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F2F7108-AB33-6B4E-3FAB-671F9EA85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56" y="5023703"/>
              <a:ext cx="1287789" cy="1287789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15996" y="300274"/>
            <a:ext cx="2305452" cy="23341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67113" y="432803"/>
            <a:ext cx="2311861" cy="21849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99036" y="350575"/>
            <a:ext cx="2314495" cy="22335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7619" y="3439136"/>
            <a:ext cx="2305452" cy="2334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21885" y="3439136"/>
            <a:ext cx="2314495" cy="22335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27502" y="3500739"/>
            <a:ext cx="2311861" cy="2184977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3CE3C15-AC45-51A3-5C8E-90AA164EFE75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4F41C0-E92A-7BDB-2E95-B6C09F9593E0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47CD4946-5298-384F-0A56-EC52A235E70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5E352E8-9563-A614-2725-52C4D89DF928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1DDC445-9144-D795-00DC-F09DBB9CF48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34F6D1E6-D758-8E5E-B545-91934445C2D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985BC37-F4A4-DB49-F1D9-74376E0595ED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C60C072-BC87-784A-D43B-C26391DB1C38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E99769AE-AB9A-0FF2-465A-302F1884243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6F1946A-E2B2-C03E-81EA-C2743B6450B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334D4F8A-AD11-990B-80E2-7981D7CA63BB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1515A7F4-57E5-70BE-4084-473BFE69E23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99B4215-47F4-8A77-457D-A5C5C40E8509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760873A-1A49-6E90-0864-FCEF89CE424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BB3B7E78-BAD9-3336-3A9B-BF2537D902E6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7421287-64BC-6F45-3F40-5F64CF08E11B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3D29ACB1-7CF0-22A7-CFB8-B2BE0DEE3469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id="{C1D1646A-1484-AEA5-C5A5-C5D7B960D8B9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87836" y="1421668"/>
            <a:ext cx="35528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2024-11-04T12:43:29Z</dcterms:modified>
</cp:coreProperties>
</file>