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3428" y="3039812"/>
            <a:ext cx="33147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6910A-476C-4FBE-89B7-3413BED49372}"/>
</file>

<file path=customXml/itemProps2.xml><?xml version="1.0" encoding="utf-8"?>
<ds:datastoreItem xmlns:ds="http://schemas.openxmlformats.org/officeDocument/2006/customXml" ds:itemID="{053A108A-6F41-4F5D-AD0C-ED8A2C8917A6}"/>
</file>

<file path=customXml/itemProps3.xml><?xml version="1.0" encoding="utf-8"?>
<ds:datastoreItem xmlns:ds="http://schemas.openxmlformats.org/officeDocument/2006/customXml" ds:itemID="{4A9C9DC6-4C48-495F-BE27-81298D5E8ADB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