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8916" y="2161271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8382" y="3357677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2942" y="2988299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66396" y="306891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28796" y="1896452"/>
            <a:ext cx="5816786" cy="3321542"/>
            <a:chOff x="1928796" y="1896452"/>
            <a:chExt cx="5816786" cy="3321542"/>
          </a:xfrm>
        </p:grpSpPr>
        <p:pic>
          <p:nvPicPr>
            <p:cNvPr id="18" name="Рисунок 17" descr="Изображение выглядит как Декоративная подушка, под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508197" y="295184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928796" y="2683742"/>
            <a:ext cx="6014322" cy="2623641"/>
            <a:chOff x="1932973" y="2777655"/>
            <a:chExt cx="6014322" cy="2623641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61" y="28284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52530">
              <a:off x="3209511" y="2911471"/>
              <a:ext cx="1309294" cy="1309294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F24A6C-4E2B-28F2-C9DC-2AA04CF85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2513032" y="2825763"/>
              <a:ext cx="1309294" cy="130929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C3AABA0-F856-CDEF-A60C-CA2272D2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1945202" y="2916098"/>
              <a:ext cx="1309294" cy="1309294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495937F2-A615-4AC6-6187-E1E1BD7B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80" y="3025474"/>
              <a:ext cx="1228057" cy="122805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39C435D-0285-D121-EB52-930B4FDD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648" y="3169176"/>
              <a:ext cx="1228057" cy="122805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326985" y="2779709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2030547" y="2250499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996969" y="358325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675443" y="2144216"/>
            <a:ext cx="6425941" cy="2933278"/>
            <a:chOff x="1675443" y="2144216"/>
            <a:chExt cx="6425941" cy="2933278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106" y="2144216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943737" y="2712741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232983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5084" y="3163557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150C73-401F-45C1-B4CD-B6D776D2BCB7}"/>
</file>

<file path=customXml/itemProps2.xml><?xml version="1.0" encoding="utf-8"?>
<ds:datastoreItem xmlns:ds="http://schemas.openxmlformats.org/officeDocument/2006/customXml" ds:itemID="{0F618593-93AC-418E-AD25-B2B5D17EFB32}"/>
</file>

<file path=customXml/itemProps3.xml><?xml version="1.0" encoding="utf-8"?>
<ds:datastoreItem xmlns:ds="http://schemas.openxmlformats.org/officeDocument/2006/customXml" ds:itemID="{DB54665C-671C-400B-A413-2FB69FB3184D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2024-08-09T01:59:47Z</dcterms:created>
  <dcterms:modified xsi:type="dcterms:W3CDTF">2024-12-28T10:07:34Z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