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1220267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98304" l="2289" r="89980">
                        <a14:foregroundMark x1="20905" y1="46729" x2="10554" y2="54321"/>
                        <a14:foregroundMark x1="10554" y1="54321" x2="7859" y2="64822"/>
                        <a14:foregroundMark x1="7859" y1="64822" x2="8266" y2="82027"/>
                        <a14:foregroundMark x1="11673" y1="91721" x2="27670" y2="93174"/>
                        <a14:foregroundMark x1="27670" y1="93174" x2="53637" y2="89822"/>
                        <a14:foregroundMark x1="53637" y1="89822" x2="53993" y2="89822"/>
                        <a14:foregroundMark x1="35758" y1="93861" x2="35758" y2="94830"/>
                        <a14:foregroundMark x1="37869" y1="96284" x2="37869" y2="96284"/>
                        <a14:foregroundMark x1="27009" y1="98304" x2="27009" y2="98304"/>
                        <a14:foregroundMark x1="4374" y1="75162" x2="4374" y2="75162"/>
                        <a14:foregroundMark x1="32604" y1="5775" x2="32604" y2="5775"/>
                        <a14:foregroundMark x1="31078" y1="2141" x2="31078" y2="2141"/>
                        <a14:foregroundMark x1="2289" y1="72254" x2="2289" y2="72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>
          <a:xfrm>
            <a:off x="4615659" y="3103155"/>
            <a:ext cx="2559279" cy="236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8" y="1406429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9" y="2389080"/>
            <a:ext cx="3622050" cy="362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9" y="1406430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3" y="2557248"/>
            <a:ext cx="3447619" cy="32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0" y="1390121"/>
            <a:ext cx="5587350" cy="558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8" y="2776497"/>
            <a:ext cx="3208511" cy="2800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133" y="1390120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7" y="2880098"/>
            <a:ext cx="3022600" cy="3022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37" y="1406428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5" y="2474491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132" y="1422735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7" y="2621284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3717" y="141956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95" y="2773795"/>
            <a:ext cx="3022601" cy="30226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131" y="1409595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1" y="2614953"/>
            <a:ext cx="3284001" cy="32840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80167" y="1392175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9" y="2620655"/>
            <a:ext cx="3296193" cy="32961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7808" y="1388930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7" y="2589022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4255" y="1406427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97" y="2303669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0166" y="1388851"/>
            <a:ext cx="5614903" cy="5590517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2B3818E-6340-28AD-2F67-ED5724BA125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70" y="2463402"/>
            <a:ext cx="3571348" cy="357134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00141" y="1381563"/>
            <a:ext cx="5614903" cy="5590517"/>
          </a:xfrm>
          <a:prstGeom prst="rect">
            <a:avLst/>
          </a:prstGeom>
        </p:spPr>
      </p:pic>
      <p:pic>
        <p:nvPicPr>
          <p:cNvPr id="251" name="Picture 25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76285" y="2474595"/>
            <a:ext cx="3762374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Администратор</cp:lastModifiedBy>
  <cp:revision>6</cp:revision>
  <dcterms:created xsi:type="dcterms:W3CDTF">2024-05-06T09:08:00Z</dcterms:created>
  <dcterms:modified xsi:type="dcterms:W3CDTF">2024-11-13T09:27:08Z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</Properties>
</file>