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0"/>
            <a:ext cx="12192000" cy="36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66" y="4574890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662359" y="2356888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965992" y="2940526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5530" y="4819319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96" y="3154740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653" y="4275681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06" y="1635791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5037974" y="5273133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1" y="4234451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49486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124" name="Picture 412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52" y="156332"/>
            <a:ext cx="2905125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2024-10-24T11:15:45Z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