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openxmlformats.org/officeDocument/2006/relationships/image" Target="../media/image42.png"/><Relationship Id="rId44" Type="http://schemas.openxmlformats.org/officeDocument/2006/relationships/image" Target="../media/image43.png"/><Relationship Id="rId45" Type="http://schemas.openxmlformats.org/officeDocument/2006/relationships/image" Target="../media/image44.png"/><Relationship Id="rId46" Type="http://schemas.openxmlformats.org/officeDocument/2006/relationships/image" Target="../media/image45.png"/><Relationship Id="rId47" Type="http://schemas.openxmlformats.org/officeDocument/2006/relationships/image" Target="../media/image46.png"/><Relationship Id="rId48" Type="http://schemas.openxmlformats.org/officeDocument/2006/relationships/image" Target="../media/image47.png"/><Relationship Id="rId49" Type="http://schemas.openxmlformats.org/officeDocument/2006/relationships/image" Target="../media/image48.png"/><Relationship Id="rId50" Type="http://schemas.openxmlformats.org/officeDocument/2006/relationships/image" Target="../media/image49.png"/><Relationship Id="rId51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B405187-EA73-BD23-8538-4B37361F688A}"/>
              </a:ext>
            </a:extLst>
          </p:cNvPr>
          <p:cNvSpPr/>
          <p:nvPr/>
        </p:nvSpPr>
        <p:spPr>
          <a:xfrm>
            <a:off x="2543128" y="309566"/>
            <a:ext cx="4072161" cy="408348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EA05340-F347-7A3D-B880-43E0885CEB9B}"/>
              </a:ext>
            </a:extLst>
          </p:cNvPr>
          <p:cNvSpPr/>
          <p:nvPr/>
        </p:nvSpPr>
        <p:spPr>
          <a:xfrm>
            <a:off x="2842201" y="4649669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0B571D-D702-04EA-0EB5-5AD05140C952}"/>
              </a:ext>
            </a:extLst>
          </p:cNvPr>
          <p:cNvSpPr/>
          <p:nvPr/>
        </p:nvSpPr>
        <p:spPr>
          <a:xfrm>
            <a:off x="4645786" y="4649668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EE6AA3-B23F-617B-F9D1-3785A1585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7" y="35878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Изображение выглядит как рисунок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1DABA-C4A1-8E7E-6AF8-6FBB31ABE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6" y="3435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8A2995-612B-51B4-4294-962F2C0C6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3647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A82B8E-6875-9EA3-F349-129159A4C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28218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Рисунок 37" descr="Изображение выглядит как рисунок, зарисовка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5EFDA7-F8F9-CD60-5264-6F1C59FC3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4" y="341297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" name="Рисунок 54" descr="Изображение выглядит как рисунок, зарисовка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0E752E-0745-7688-B5E1-D23C873E7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2" y="331653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" name="Рисунок 5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BCF8E3-A8EE-4C0D-0DE7-9DB4D1A281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28" y="34209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" name="Рисунок 70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AB346D-D72E-F1FB-8DC8-AC0F28D3C6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21" y="4616246"/>
            <a:ext cx="1761946" cy="1761946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7157E2-059E-EAC9-6E08-509EF71452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62" y="4664150"/>
            <a:ext cx="1857375" cy="185737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3598B6-761C-5FAB-A9D9-CE6524B50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004">
            <a:off x="4607250" y="4852253"/>
            <a:ext cx="1839368" cy="137952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ерная рейка, лин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BFFAAE-76CD-F4DC-E431-E0C2CA0B9C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94" y="4751407"/>
            <a:ext cx="1491624" cy="1491624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28A95A-55CB-4E7A-7D0F-007DFA4E86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40" y="4788802"/>
            <a:ext cx="1491624" cy="149162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466969-309F-D075-C7B5-F6D25CA720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69" y="4664148"/>
            <a:ext cx="1883449" cy="16951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490040-D525-C3B7-5DE4-E89FBEC2C0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19" y="4615231"/>
            <a:ext cx="1825393" cy="182539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A8202-2348-180B-E6E7-0E79330E8F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939" y="4684468"/>
            <a:ext cx="1615271" cy="161527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AA5135-3321-B587-B1F8-73DC6574FA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5" y="4710205"/>
            <a:ext cx="1663622" cy="166362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1C4CFA-FBE6-040A-9755-EAE39B182B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05" y="4740968"/>
            <a:ext cx="1573917" cy="157391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3DB3B4A-5E6B-9D0B-D294-13522BB3FC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48" y="4648252"/>
            <a:ext cx="1695605" cy="16956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E0BEB8-7EA8-EF53-7844-4C5A0D333E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78" y="4658489"/>
            <a:ext cx="1796512" cy="179651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Детское искусство, искусство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5F9862-74E6-CFEB-1622-949519755B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26" y="4671343"/>
            <a:ext cx="1663621" cy="166362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361566-9DA7-FAB3-64DE-A18E22A9745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4" y="4705144"/>
            <a:ext cx="1290612" cy="15739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рисунок, иллюстрация, зарисовк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3DA3E9-90DA-0877-F3E6-F5DC4185282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75" y="31696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548C27-6146-992A-E529-A1150FFC0A3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31" y="4676240"/>
            <a:ext cx="1684282" cy="168428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350F03-C7BB-78AE-E905-1A4B2CF8947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85" y="4615231"/>
            <a:ext cx="1691802" cy="169180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рисунок, иллюстрация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552C5B-CD24-B552-783C-DDE9BABC471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9" y="32583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Рисунок 34" descr="Изображение выглядит как инструмент,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71A8A-A697-F375-ED6D-FAFE9A87F15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19" y="4650605"/>
            <a:ext cx="1663621" cy="166362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инструмент, щетка, зубная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FB3B1A1-17EB-321E-D748-63494C312D3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88" y="4708876"/>
            <a:ext cx="1638754" cy="163875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велосипед, Велосипедное колесо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A503F0-01BF-93F0-6B87-4FBE97D1A66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38" y="30956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A338AAC-266F-8B0E-316A-4B0443EFF9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6" y="4521259"/>
            <a:ext cx="1852568" cy="1852568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лесо, транспорт, шин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F20DC7-FD23-9050-F3E0-42A300B0006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86" y="4730112"/>
            <a:ext cx="1593677" cy="159367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3BDB2D-92F2-F8EC-C324-01208FFF1B8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59" y="316754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Рисунок 43" descr="Изображение выглядит как ложка, Кухонная утварь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08F86D-2452-ABE6-F2EC-73A5F336A3B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61" y="4638362"/>
            <a:ext cx="1630728" cy="163072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F81B44-54F5-BB50-F8FC-59F7E0E7800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37" y="4636853"/>
            <a:ext cx="1779217" cy="177921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3A7509-E3BA-CAD0-BDF5-77269F26944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8" y="32353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 descr="Изображение выглядит как плавсредство, лодка, транспорт, кораб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371BD-11C9-3465-DEB1-C048E2EC5F0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58" y="4667558"/>
            <a:ext cx="1749642" cy="174964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E2FD-BBDC-368F-22DE-695378D214E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02" y="4689448"/>
            <a:ext cx="1727257" cy="172725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F96CE1-DA51-79D6-212E-AEBE0E959A1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93" y="31160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Рисунок 53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42D9DC7-3AAB-C27F-88B0-4E07AF250E1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45" y="4620224"/>
            <a:ext cx="1758285" cy="1758285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банан, фрукт, Плантан, Банан С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99BEED-4DA2-1EF8-C2CB-D8EE03A7697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74" y="4643411"/>
            <a:ext cx="1645877" cy="166362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кейтборд, графическая вставка, рисунок, катание на сноуборд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CB10EB-58A8-7BD8-42E8-7A76776451A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27" y="4716658"/>
            <a:ext cx="1569730" cy="156973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1CADAA-1D58-CDC8-7F9A-382537B403F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75" y="4735423"/>
            <a:ext cx="1695104" cy="1695104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Детское искусство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72F3F1-865A-4652-854C-2D1CDBD5A79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90" y="3137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70B1BA-8FC2-255D-2281-10828AD3399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32" y="32001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1885ED-A29E-B1F8-8098-1328F957C10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94" y="4608217"/>
            <a:ext cx="1787643" cy="178764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нструмент, моло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367455-E6E0-4312-A44C-112B1E54CAB9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87" y="4690357"/>
            <a:ext cx="1569730" cy="1569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2889" y="224039"/>
            <a:ext cx="4453105" cy="4263288"/>
          </a:xfrm>
          <a:prstGeom prst="rect">
            <a:avLst/>
          </a:prstGeom>
        </p:spPr>
      </p:pic>
      <p:pic>
        <p:nvPicPr>
          <p:cNvPr id="406" name="Picture 405" descr="image.png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8736155" y="3708651"/>
            <a:ext cx="285750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"/>
                            </p:stCondLst>
                            <p:childTnLst>
                              <p:par>
                                <p:cTn id="3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00"/>
                            </p:stCondLst>
                            <p:childTnLst>
                              <p:par>
                                <p:cTn id="3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C9DD843-F333-4BC8-B37D-D7540E889CE1}"/>
</file>

<file path=customXml/itemProps2.xml><?xml version="1.0" encoding="utf-8"?>
<ds:datastoreItem xmlns:ds="http://schemas.openxmlformats.org/officeDocument/2006/customXml" ds:itemID="{5FCF99DD-85AF-45FD-B904-2E9E9FCA10E6}"/>
</file>

<file path=customXml/itemProps3.xml><?xml version="1.0" encoding="utf-8"?>
<ds:datastoreItem xmlns:ds="http://schemas.openxmlformats.org/officeDocument/2006/customXml" ds:itemID="{9D6F1F24-6DC4-4F25-8834-82E6780CABB3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2025-02-18T13:10:05Z</dcterms:created>
  <dcterms:modified xsi:type="dcterms:W3CDTF">2025-02-19T13:22:04Z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