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B8CDF-321B-45FD-89B2-8FAC3A6645CB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6F91A-9043-4C43-96AF-E0A3987D57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6F91A-9043-4C43-96AF-E0A3987D57D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2Рисунок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>
            <a:off x="2079718" y="5150965"/>
            <a:ext cx="2104440" cy="1707035"/>
          </a:xfrm>
          <a:prstGeom prst="rect">
            <a:avLst/>
          </a:prstGeom>
        </p:spPr>
      </p:pic>
      <p:pic>
        <p:nvPicPr>
          <p:cNvPr id="15" name="1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726553" y="2162193"/>
            <a:ext cx="1395495" cy="3541655"/>
          </a:xfrm>
          <a:prstGeom prst="rect">
            <a:avLst/>
          </a:prstGeom>
        </p:spPr>
      </p:pic>
      <p:pic>
        <p:nvPicPr>
          <p:cNvPr id="17" name="11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397053" y="1822261"/>
            <a:ext cx="2104439" cy="1830732"/>
          </a:xfrm>
          <a:prstGeom prst="rect">
            <a:avLst/>
          </a:prstGeom>
        </p:spPr>
      </p:pic>
      <p:pic>
        <p:nvPicPr>
          <p:cNvPr id="19" name="3Рисунок 1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5002877" y="2874663"/>
            <a:ext cx="1395495" cy="3541655"/>
          </a:xfrm>
          <a:prstGeom prst="rect">
            <a:avLst/>
          </a:prstGeom>
        </p:spPr>
      </p:pic>
      <p:pic>
        <p:nvPicPr>
          <p:cNvPr id="20" name="33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4673377" y="2534731"/>
            <a:ext cx="2104439" cy="1830732"/>
          </a:xfrm>
          <a:prstGeom prst="rect">
            <a:avLst/>
          </a:prstGeom>
        </p:spPr>
      </p:pic>
      <p:pic>
        <p:nvPicPr>
          <p:cNvPr id="22" name="4Рисунок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 flipH="1">
            <a:off x="6496936" y="5150965"/>
            <a:ext cx="2104440" cy="1707035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2179967" y="0"/>
            <a:ext cx="1823036" cy="2952543"/>
            <a:chOff x="2616298" y="589359"/>
            <a:chExt cx="1823036" cy="295254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2390097" y="1338367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01" y="1586767"/>
            <a:ext cx="1045743" cy="1171896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6678044" y="604392"/>
            <a:ext cx="1823036" cy="2952543"/>
            <a:chOff x="2616298" y="589359"/>
            <a:chExt cx="1823036" cy="295254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6899487" y="194745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5155" y="2187852"/>
            <a:ext cx="818457" cy="1171896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5338281" y="-102471"/>
            <a:ext cx="1823036" cy="2952543"/>
            <a:chOff x="2616298" y="589359"/>
            <a:chExt cx="1823036" cy="295254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5549865" y="125189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4184" y="1790547"/>
            <a:ext cx="818457" cy="818457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2906166" y="801929"/>
            <a:ext cx="1823036" cy="2952543"/>
            <a:chOff x="2616298" y="589359"/>
            <a:chExt cx="1823036" cy="2952543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3114906" y="2153901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956" y="2726369"/>
            <a:ext cx="818457" cy="780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339011">
            <a:off x="2004914" y="3907338"/>
            <a:ext cx="2135148" cy="1257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21260989" flipH="1">
            <a:off x="6532943" y="3930219"/>
            <a:ext cx="2135148" cy="1257466"/>
          </a:xfrm>
          <a:prstGeom prst="rect">
            <a:avLst/>
          </a:prstGeom>
        </p:spPr>
      </p:pic>
      <p:pic>
        <p:nvPicPr>
          <p:cNvPr id="21" name="22Рисунок 20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>
            <a:off x="2052523" y="3410983"/>
            <a:ext cx="2440043" cy="2097117"/>
          </a:xfrm>
          <a:prstGeom prst="rect">
            <a:avLst/>
          </a:prstGeom>
        </p:spPr>
      </p:pic>
      <p:pic>
        <p:nvPicPr>
          <p:cNvPr id="23" name="44Рисунок 22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 flipH="1">
            <a:off x="6188530" y="3410983"/>
            <a:ext cx="2440043" cy="2097117"/>
          </a:xfrm>
          <a:prstGeom prst="rect">
            <a:avLst/>
          </a:prstGeom>
        </p:spPr>
      </p:pic>
      <p:pic>
        <p:nvPicPr>
          <p:cNvPr id="141" name="Picture 1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90446" y="3354428"/>
            <a:ext cx="3219450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4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4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4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2024-05-10T06:38:00Z</dcterms:created>
  <dcterms:modified xsi:type="dcterms:W3CDTF">2024-10-26T08:52:34Z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285D5619C047462F9DF633F9083A0958_12</vt:lpwstr>
  </property>
  <property fmtid="{D5CDD505-2E9C-101B-9397-08002B2CF9AE}" pid="3" name="KSOProductBuildVer">
    <vt:lpwstr>1033-12.2.0.17153</vt:lpwstr>
  </property>
</Properties>
</file>