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512" y="870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BEF49-6FC8-D9EE-34C1-F3D9D227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B7B20-141A-A116-381A-FFAAD6F06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779C3-1D0B-A458-27F0-BE12F39B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805D0-F3EA-D6D5-F91C-C769C066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15542-502F-76AF-A603-1FAA77D6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D9EB9-8800-71D6-AA9B-A271C054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77AE7-C028-6D99-98C8-502C0792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3B99C-4BF3-63F0-026D-56AB18B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9C3-8EDA-577A-B4BC-1386A9BB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7262C-AF41-303A-A6C1-C7506D14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265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035B96-05D9-6095-C283-F3CDA7E1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DC016E-4490-2362-D0A1-4B87BC28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BAD52-7CA5-C617-318C-1D43835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99A2D4-6346-B0D8-9F91-54D3D54E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EB33E-9AC5-CC87-3E40-13F19C46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24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4AF9E-B39B-1796-533C-074FA94E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C476C-4950-397F-480D-E2F04735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3FF96-CF73-777E-53B7-808B6A1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4F288-25F0-ACE4-0A94-9E1023AE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A116-7677-E294-BBA3-24C60DF6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6199F-AB74-A254-E588-10488E74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288050-4273-AA22-1210-E481555E8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B01B5-182A-EAC2-0D66-AC5BFF45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C1167-DA1F-EC91-E768-12127226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34E02-D337-F075-0A71-0E2BBF1A9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35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9DDD8-FCAE-2726-019B-BFD901BE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82AB4-17C8-0594-6087-72A0E631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3D799-62DA-AFF0-7A85-9F068E2C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0D75D-D27B-3893-7078-AECF6893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E3D50-FE49-EBC2-F307-4776170F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F0007-26D9-3A17-BAB0-75348B73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35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073E-FD90-6EAC-B167-365905A7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9063F4-C5BE-C5DD-D03A-1391298E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AB7C52-378A-D1A7-BF9B-D89CEA1B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85325-204C-47A5-930A-D7577F6E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01251E-758A-3EE7-C833-16198E3A0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777F4-1F31-493A-B85C-BB3A99DC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6BD6A3-24D0-45A3-A7D6-4EACBE08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50897E-6455-8E23-6D69-726FFD78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81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8685-0417-A074-56C5-DD6E085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613327-21D9-56C5-27A3-16383E0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9826E-D6A5-DA63-03EA-8FA46358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ED0745-5E96-27AA-41D3-52706662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67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86CEA-0D59-C1AF-871A-E312F5C3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6FC6-B2F9-F80B-9699-1DB795B2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838304-8DE8-9679-DF05-44F4D8B5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2996-3043-25F0-27AF-5A3B4005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4F73D-7FE6-CC5C-91E7-3BE78793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2E97D-2FA1-6BDE-4A3F-E6283C96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A3BB3-C7CE-D37A-C358-E5875EB0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F9A97D-49F2-96CF-52EA-C744DDCD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633503-878B-F1A3-3CFC-D69C2815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38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EE3C3-CDD2-50E5-6288-801AB42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47A6CE-F971-E9A7-F2AF-2904C7076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E65677-D6E7-C1A8-2FFF-6F5E4105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5C1AC-222E-E784-4FFF-EE58047B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F377D7-1156-9E1D-ED22-26D28D7B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DD8E6-DFBA-FED2-1B26-5F4A5AE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578669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D3C57-87F4-2BBD-E2B4-B5ACF31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8E143-D36F-37FF-9675-2F9EB213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D092F4-E7D1-03E7-E164-BD542874B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0B90E-5FFD-30C1-CACC-E82B8A8F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57CE6-C569-027B-ECB3-618F759D9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862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1BC8C268-5E1C-08ED-3AA4-764E376B24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0E94A-EB43-F91E-AA37-9579C2682D9A}"/>
              </a:ext>
            </a:extLst>
          </p:cNvPr>
          <p:cNvSpPr/>
          <p:nvPr/>
        </p:nvSpPr>
        <p:spPr>
          <a:xfrm>
            <a:off x="2272598" y="80868"/>
            <a:ext cx="9762599" cy="6672390"/>
          </a:xfrm>
          <a:prstGeom prst="roundRect">
            <a:avLst>
              <a:gd name="adj" fmla="val 18380"/>
            </a:avLst>
          </a:prstGeom>
          <a:solidFill>
            <a:schemeClr val="l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подаоркРисунок 40">
            <a:extLst>
              <a:ext uri="{FF2B5EF4-FFF2-40B4-BE49-F238E27FC236}">
                <a16:creationId xmlns:a16="http://schemas.microsoft.com/office/drawing/2014/main" id="{722F90D1-CA04-9ABC-8F1B-65DC0490B0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86" name="Google Shape;86;p13"/>
          <p:cNvSpPr/>
          <p:nvPr/>
        </p:nvSpPr>
        <p:spPr>
          <a:xfrm>
            <a:off x="2701739" y="279118"/>
            <a:ext cx="3160787" cy="1767840"/>
          </a:xfrm>
          <a:prstGeom prst="cloud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88;p13"/>
          <p:cNvSpPr/>
          <p:nvPr/>
        </p:nvSpPr>
        <p:spPr>
          <a:xfrm>
            <a:off x="2739367" y="4852287"/>
            <a:ext cx="3485009" cy="1492823"/>
          </a:xfrm>
          <a:prstGeom prst="cloud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89;p13"/>
          <p:cNvSpPr/>
          <p:nvPr/>
        </p:nvSpPr>
        <p:spPr>
          <a:xfrm>
            <a:off x="8877143" y="4373562"/>
            <a:ext cx="2971258" cy="1587345"/>
          </a:xfrm>
          <a:prstGeom prst="cloud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90;p13"/>
          <p:cNvSpPr/>
          <p:nvPr/>
        </p:nvSpPr>
        <p:spPr>
          <a:xfrm rot="19104900">
            <a:off x="5661419" y="860072"/>
            <a:ext cx="3616960" cy="186944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2960448" y="2196308"/>
            <a:ext cx="7233920" cy="21336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/>
          <p:nvPr/>
        </p:nvSpPr>
        <p:spPr>
          <a:xfrm rot="2971931">
            <a:off x="5731764" y="3711690"/>
            <a:ext cx="3197857" cy="1786974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/>
          <p:nvPr/>
        </p:nvSpPr>
        <p:spPr>
          <a:xfrm rot="21035547">
            <a:off x="3501419" y="2197568"/>
            <a:ext cx="1918306" cy="1136554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94;p13"/>
          <p:cNvSpPr/>
          <p:nvPr/>
        </p:nvSpPr>
        <p:spPr>
          <a:xfrm>
            <a:off x="5552535" y="2676937"/>
            <a:ext cx="878955" cy="453985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13"/>
          <p:cNvSpPr/>
          <p:nvPr/>
        </p:nvSpPr>
        <p:spPr>
          <a:xfrm>
            <a:off x="6661304" y="2657463"/>
            <a:ext cx="924630" cy="453985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7811411" y="2676939"/>
            <a:ext cx="878955" cy="453985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97;p13"/>
          <p:cNvSpPr/>
          <p:nvPr/>
        </p:nvSpPr>
        <p:spPr>
          <a:xfrm rot="621537">
            <a:off x="7427128" y="704371"/>
            <a:ext cx="1112964" cy="1006374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/>
          <p:nvPr/>
        </p:nvSpPr>
        <p:spPr>
          <a:xfrm rot="544894">
            <a:off x="10099177" y="2032121"/>
            <a:ext cx="908885" cy="852813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3"/>
          <p:cNvSpPr/>
          <p:nvPr/>
        </p:nvSpPr>
        <p:spPr>
          <a:xfrm rot="20967528">
            <a:off x="7047262" y="4446235"/>
            <a:ext cx="1158043" cy="975699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01;p13"/>
          <p:cNvSpPr/>
          <p:nvPr/>
        </p:nvSpPr>
        <p:spPr>
          <a:xfrm>
            <a:off x="6677419" y="3317927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3"/>
          <p:cNvSpPr/>
          <p:nvPr/>
        </p:nvSpPr>
        <p:spPr>
          <a:xfrm rot="18738984">
            <a:off x="9141689" y="2205978"/>
            <a:ext cx="2312967" cy="1217648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3"/>
          <p:cNvSpPr/>
          <p:nvPr/>
        </p:nvSpPr>
        <p:spPr>
          <a:xfrm rot="1079012">
            <a:off x="10107179" y="2001247"/>
            <a:ext cx="1008975" cy="846258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а</a:t>
            </a:r>
            <a:endParaRPr/>
          </a:p>
        </p:txBody>
      </p:sp>
      <p:pic>
        <p:nvPicPr>
          <p:cNvPr id="1060" name="Рисунок 1059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849D8DD0-9E20-0D9C-B310-76A366DA2E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217" y="612509"/>
            <a:ext cx="5342785" cy="5438192"/>
          </a:xfrm>
          <a:prstGeom prst="rect">
            <a:avLst/>
          </a:prstGeom>
        </p:spPr>
      </p:pic>
      <p:pic>
        <p:nvPicPr>
          <p:cNvPr id="1061" name="Picture 1060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72" y="4563906"/>
            <a:ext cx="16002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BADFF"/>
                                      </p:to>
                                    </p:animClr>
                                    <p:animClr clrSpc="rgb" dir="cw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BADFF"/>
                                      </p:to>
                                    </p:animClr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animClr clrSpc="rgb" dir="cw">
                                      <p:cBhvr>
                                        <p:cTn id="3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set>
                                      <p:cBhvr>
                                        <p:cTn id="3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animClr clrSpc="rgb" dir="cw">
                                      <p:cBhvr>
                                        <p:cTn id="4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D3EF"/>
                                      </p:to>
                                    </p:animClr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5D3EF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6464"/>
                                      </p:to>
                                    </p:animClr>
                                    <p:animClr clrSpc="rgb" dir="cw">
                                      <p:cBhvr>
                                        <p:cTn id="6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6464"/>
                                      </p:to>
                                    </p:animClr>
                                    <p:set>
                                      <p:cBhvr>
                                        <p:cTn id="6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animClr clrSpc="rgb" dir="cw">
                                      <p:cBhvr>
                                        <p:cTn id="7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animClr clrSpc="rgb" dir="cw">
                                      <p:cBhvr>
                                        <p:cTn id="7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set>
                                      <p:cBhvr>
                                        <p:cTn id="7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animClr clrSpc="rgb" dir="cw">
                                      <p:cBhvr>
                                        <p:cTn id="8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set>
                                      <p:cBhvr>
                                        <p:cTn id="8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animClr clrSpc="rgb" dir="cw">
                                      <p:cBhvr>
                                        <p:cTn id="9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set>
                                      <p:cBhvr>
                                        <p:cTn id="9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animClr clrSpc="rgb" dir="cw">
                                      <p:cBhvr>
                                        <p:cTn id="102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set>
                                      <p:cBhvr>
                                        <p:cTn id="103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animClr clrSpc="rgb" dir="cw">
                                      <p:cBhvr>
                                        <p:cTn id="110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set>
                                      <p:cBhvr>
                                        <p:cTn id="111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animClr clrSpc="rgb" dir="cw">
                                      <p:cBhvr>
                                        <p:cTn id="11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set>
                                      <p:cBhvr>
                                        <p:cTn id="11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animClr clrSpc="rgb" dir="cw">
                                      <p:cBhvr>
                                        <p:cTn id="12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set>
                                      <p:cBhvr>
                                        <p:cTn id="12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animClr clrSpc="rgb" dir="cw">
                                      <p:cBhvr>
                                        <p:cTn id="13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set>
                                      <p:cBhvr>
                                        <p:cTn id="13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</p:childTnLst>
        </p:cTn>
      </p:par>
    </p:tnLst>
    <p:bldLst>
      <p:bldP spid="5" grpId="0" animBg="1"/>
      <p:bldP spid="86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9" grpId="0" animBg="1"/>
      <p:bldP spid="104" grpId="0" animBg="1"/>
      <p:bldP spid="10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61C9415-8CC6-40B7-B3EE-F48E51D4C641}"/>
</file>

<file path=customXml/itemProps2.xml><?xml version="1.0" encoding="utf-8"?>
<ds:datastoreItem xmlns:ds="http://schemas.openxmlformats.org/officeDocument/2006/customXml" ds:itemID="{8A3F792B-16E3-4A3B-85CB-FDCB208BF860}"/>
</file>

<file path=customXml/itemProps3.xml><?xml version="1.0" encoding="utf-8"?>
<ds:datastoreItem xmlns:ds="http://schemas.openxmlformats.org/officeDocument/2006/customXml" ds:itemID="{BCEF5D9E-D5F5-44B0-B1C0-4841DC148429}"/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Администратор</cp:lastModifiedBy>
  <cp:revision>5</cp:revision>
  <dcterms:created xsi:type="dcterms:W3CDTF">2025-01-24T21:31:48Z</dcterms:created>
  <dcterms:modified xsi:type="dcterms:W3CDTF">2025-01-25T11:57:17Z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