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28"/>
  </p:normalViewPr>
  <p:slideViewPr>
    <p:cSldViewPr snapToGrid="0">
      <p:cViewPr>
        <p:scale>
          <a:sx n="75" d="100"/>
          <a:sy n="75" d="100"/>
        </p:scale>
        <p:origin x="12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2BA4-E7C2-1894-AEC9-2686F3905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FA21F-6FED-8E8B-A821-82FEDE00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D1B41-DFB9-AF26-0A8E-249F7D2C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61AA-317B-4493-F910-FAB392A3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6A02-92FE-6FAE-AC6F-5EE6291B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17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E0A2-0F8B-C077-4B3C-F9148A9F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BE506-5AA7-7E6A-86A1-DD0DA017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153E-2D4F-75E9-4F68-22EA9B5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6BFD-3060-2F0A-CCFF-A0FA2CA0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06F9-300A-E833-0A51-8CC8A8B4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9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D2D01-C9CC-74BF-81FE-F88C95CCE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5926E-BC21-C1FA-ACDD-86032478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EC13A-F0B0-F72E-59CD-235A8E27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039C-2312-1A36-711F-0870DF89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E6F78-076C-2B74-CC40-B07D6FDD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0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3DB2-B763-BF23-035C-FA714FBB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0BD1-2BDD-E8A2-F1A0-8B19EBB4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7B95-4F6D-CFAF-068E-637811D0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80818-A579-7C6E-CAE1-628ABAF8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368F-D43A-18EF-A80C-45B5EB68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21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A0EB-E9E5-B11D-8612-04F57C0D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F67F8-33FE-8B81-9B8C-25885507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B541-F5D8-8B25-B416-2470BE82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2599-68C8-417F-75A4-AD2CB215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ED72-69F4-8F5D-680C-B948B057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7E5B-50CF-9BDA-003D-8CB07883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6EB9-6161-557A-A7E8-3DD94F4CA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96B4A-A423-6241-D918-E33CA03D0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3583B-F9D3-D1D1-A13E-857076E6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AF4A8-F5AC-CB32-8629-24863567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956D6-40BA-3FFB-F3A8-31882655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75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CF26-69C9-A752-E935-A3C416B1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2FF8F-620C-7EAF-2A0F-657CB396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0B22-6961-57BE-E341-8D3D2DBB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E6B8F-AB73-BFA8-702D-18B3C2369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AA21F-D57B-99D5-1142-DDA72148E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3BE9D-B23E-88B5-A6B7-515F5618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643BB-0B09-04CF-7675-5DBBF0D2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E4EFF-F601-0FCA-D886-D8954682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32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03D4-246F-0409-D2B1-13F189A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82055-BAE6-E765-FF56-931B58D5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B4F0B-A8A7-D14E-5D45-B5BB9484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5D2F9-FDC0-5898-5CF4-0A2A2863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06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7A292-0F96-897C-2D26-7CEA9329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E1E51-E568-D6C3-D873-95B05542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4A4CC-8FE5-6D12-D128-079EF9F2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148F-2A7B-896F-8CBE-91C1BFD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C747-0A17-FEA1-E445-790BC298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EB36C-929E-BE49-33E1-176778080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8DBB0-CA3B-C520-4698-339117F0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EE715-23E6-2A6C-3055-742489B9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A9366-C39A-C4CF-AC14-AE4B26EE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27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0A89-9285-ABC6-9EBB-EC33AF26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219A4-6321-087D-DE19-756272C3E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E3F81-FACD-EC02-F8FF-19E37816A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62B5B-8245-AC43-A616-16A3FBF1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2BBBB-FEB5-88AA-E382-9B3D8FA6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08FE-4275-074B-DF39-DF7205D5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2932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2C4C6-5E3B-BC86-493E-9129D615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A7B00-C173-CFF7-60CB-37D4CCA6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4265-957C-3879-5A12-926419CCB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565E-46B5-D670-B6FA-E2F8C695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1AF4-DF0C-A98A-42A0-FA8BFE50F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37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85D2-C93F-B23B-8C3C-EEF70C7CB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1DEF5-87CD-E0D5-5931-66C8A51AB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F46BC-CD21-07C0-2D56-A864A2A8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1"/>
            <a:ext cx="12204602" cy="6974058"/>
          </a:xfrm>
          <a:prstGeom prst="rect">
            <a:avLst/>
          </a:prstGeom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E84366F-5E6F-6929-16C2-67DC2480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068"/>
            <a:ext cx="823866" cy="834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5622C32C-23AF-9D6B-4798-8EA24436A97A}"/>
              </a:ext>
            </a:extLst>
          </p:cNvPr>
          <p:cNvSpPr/>
          <p:nvPr/>
        </p:nvSpPr>
        <p:spPr>
          <a:xfrm>
            <a:off x="1094900" y="1111257"/>
            <a:ext cx="7585076" cy="5076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BC32063C-F18F-63A3-48F7-67F483141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1273739"/>
            <a:ext cx="7166212" cy="4739798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75B524AF-D662-28B6-815C-9F4CA6894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16" y="3052760"/>
            <a:ext cx="2894896" cy="2894896"/>
          </a:xfrm>
          <a:prstGeom prst="rect">
            <a:avLst/>
          </a:prstGeom>
        </p:spPr>
      </p:pic>
      <p:grpSp>
        <p:nvGrpSpPr>
          <p:cNvPr id="16" name="Группа 42">
            <a:extLst>
              <a:ext uri="{FF2B5EF4-FFF2-40B4-BE49-F238E27FC236}">
                <a16:creationId xmlns:a16="http://schemas.microsoft.com/office/drawing/2014/main" id="{99AB7FDB-316F-E972-CE4D-2E4BE3AE46B7}"/>
              </a:ext>
            </a:extLst>
          </p:cNvPr>
          <p:cNvGrpSpPr/>
          <p:nvPr/>
        </p:nvGrpSpPr>
        <p:grpSpPr>
          <a:xfrm>
            <a:off x="5201356" y="2588901"/>
            <a:ext cx="2036927" cy="2322075"/>
            <a:chOff x="5622861" y="2889599"/>
            <a:chExt cx="1832324" cy="2046288"/>
          </a:xfrm>
        </p:grpSpPr>
        <p:sp>
          <p:nvSpPr>
            <p:cNvPr id="17" name="Прямоугольник 33">
              <a:extLst>
                <a:ext uri="{FF2B5EF4-FFF2-40B4-BE49-F238E27FC236}">
                  <a16:creationId xmlns:a16="http://schemas.microsoft.com/office/drawing/2014/main" id="{A4948BD4-3F87-A8F0-2E1A-6ED4CCD8B457}"/>
                </a:ext>
              </a:extLst>
            </p:cNvPr>
            <p:cNvSpPr/>
            <p:nvPr/>
          </p:nvSpPr>
          <p:spPr>
            <a:xfrm>
              <a:off x="5622861" y="288959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31">
              <a:extLst>
                <a:ext uri="{FF2B5EF4-FFF2-40B4-BE49-F238E27FC236}">
                  <a16:creationId xmlns:a16="http://schemas.microsoft.com/office/drawing/2014/main" id="{AB4F6088-837C-AE56-BA90-8034EF7A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91" y="3091545"/>
              <a:ext cx="1593693" cy="1678156"/>
            </a:xfrm>
            <a:prstGeom prst="rect">
              <a:avLst/>
            </a:prstGeom>
          </p:spPr>
        </p:pic>
      </p:grpSp>
      <p:grpSp>
        <p:nvGrpSpPr>
          <p:cNvPr id="19" name="Группа 43">
            <a:extLst>
              <a:ext uri="{FF2B5EF4-FFF2-40B4-BE49-F238E27FC236}">
                <a16:creationId xmlns:a16="http://schemas.microsoft.com/office/drawing/2014/main" id="{ADE67F24-9FCA-A1CF-1427-56D8854D44BA}"/>
              </a:ext>
            </a:extLst>
          </p:cNvPr>
          <p:cNvGrpSpPr/>
          <p:nvPr/>
        </p:nvGrpSpPr>
        <p:grpSpPr>
          <a:xfrm>
            <a:off x="5158243" y="2486819"/>
            <a:ext cx="2080039" cy="2424155"/>
            <a:chOff x="8853107" y="3817302"/>
            <a:chExt cx="1856661" cy="2046288"/>
          </a:xfrm>
        </p:grpSpPr>
        <p:sp>
          <p:nvSpPr>
            <p:cNvPr id="20" name="Прямоугольник 41">
              <a:extLst>
                <a:ext uri="{FF2B5EF4-FFF2-40B4-BE49-F238E27FC236}">
                  <a16:creationId xmlns:a16="http://schemas.microsoft.com/office/drawing/2014/main" id="{9B19EA9F-3B4D-F0F2-61A9-3629E6236E0E}"/>
                </a:ext>
              </a:extLst>
            </p:cNvPr>
            <p:cNvSpPr/>
            <p:nvPr/>
          </p:nvSpPr>
          <p:spPr>
            <a:xfrm>
              <a:off x="8853107" y="3817302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16">
              <a:extLst>
                <a:ext uri="{FF2B5EF4-FFF2-40B4-BE49-F238E27FC236}">
                  <a16:creationId xmlns:a16="http://schemas.microsoft.com/office/drawing/2014/main" id="{94C50824-B47D-A39D-0699-8BA4852B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01" y="4043434"/>
              <a:ext cx="1735167" cy="1681189"/>
            </a:xfrm>
            <a:prstGeom prst="rect">
              <a:avLst/>
            </a:prstGeom>
          </p:spPr>
        </p:pic>
      </p:grpSp>
      <p:grpSp>
        <p:nvGrpSpPr>
          <p:cNvPr id="25" name="Группа 46">
            <a:extLst>
              <a:ext uri="{FF2B5EF4-FFF2-40B4-BE49-F238E27FC236}">
                <a16:creationId xmlns:a16="http://schemas.microsoft.com/office/drawing/2014/main" id="{CA0ED299-043B-BEC1-9CAA-B47D3B26A713}"/>
              </a:ext>
            </a:extLst>
          </p:cNvPr>
          <p:cNvGrpSpPr/>
          <p:nvPr/>
        </p:nvGrpSpPr>
        <p:grpSpPr>
          <a:xfrm>
            <a:off x="5131628" y="2498776"/>
            <a:ext cx="2060724" cy="2336934"/>
            <a:chOff x="7281202" y="495408"/>
            <a:chExt cx="1881852" cy="2046288"/>
          </a:xfrm>
        </p:grpSpPr>
        <p:sp>
          <p:nvSpPr>
            <p:cNvPr id="26" name="Прямоугольник 36">
              <a:extLst>
                <a:ext uri="{FF2B5EF4-FFF2-40B4-BE49-F238E27FC236}">
                  <a16:creationId xmlns:a16="http://schemas.microsoft.com/office/drawing/2014/main" id="{ABB3BDD6-FA6F-09EF-821A-5D8F0D19A96B}"/>
                </a:ext>
              </a:extLst>
            </p:cNvPr>
            <p:cNvSpPr/>
            <p:nvPr/>
          </p:nvSpPr>
          <p:spPr>
            <a:xfrm>
              <a:off x="7281202" y="495408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45">
              <a:extLst>
                <a:ext uri="{FF2B5EF4-FFF2-40B4-BE49-F238E27FC236}">
                  <a16:creationId xmlns:a16="http://schemas.microsoft.com/office/drawing/2014/main" id="{2E2D2E3E-FE0D-7055-F8CF-0B6B9924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732" y="672374"/>
              <a:ext cx="1869322" cy="1869322"/>
            </a:xfrm>
            <a:prstGeom prst="rect">
              <a:avLst/>
            </a:prstGeom>
          </p:spPr>
        </p:pic>
      </p:grpSp>
      <p:grpSp>
        <p:nvGrpSpPr>
          <p:cNvPr id="34" name="Группа 60">
            <a:extLst>
              <a:ext uri="{FF2B5EF4-FFF2-40B4-BE49-F238E27FC236}">
                <a16:creationId xmlns:a16="http://schemas.microsoft.com/office/drawing/2014/main" id="{A496D4E8-25FF-A054-30F1-2850C646C454}"/>
              </a:ext>
            </a:extLst>
          </p:cNvPr>
          <p:cNvGrpSpPr/>
          <p:nvPr/>
        </p:nvGrpSpPr>
        <p:grpSpPr>
          <a:xfrm>
            <a:off x="5167849" y="2497339"/>
            <a:ext cx="2103940" cy="2447628"/>
            <a:chOff x="9010936" y="2491989"/>
            <a:chExt cx="1873315" cy="2046288"/>
          </a:xfrm>
        </p:grpSpPr>
        <p:sp>
          <p:nvSpPr>
            <p:cNvPr id="35" name="Прямоугольник 54">
              <a:extLst>
                <a:ext uri="{FF2B5EF4-FFF2-40B4-BE49-F238E27FC236}">
                  <a16:creationId xmlns:a16="http://schemas.microsoft.com/office/drawing/2014/main" id="{8FAC089D-1307-6799-83C7-1F1F7F1AA6E3}"/>
                </a:ext>
              </a:extLst>
            </p:cNvPr>
            <p:cNvSpPr/>
            <p:nvPr/>
          </p:nvSpPr>
          <p:spPr>
            <a:xfrm>
              <a:off x="9010936" y="249198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59">
              <a:extLst>
                <a:ext uri="{FF2B5EF4-FFF2-40B4-BE49-F238E27FC236}">
                  <a16:creationId xmlns:a16="http://schemas.microsoft.com/office/drawing/2014/main" id="{555189DA-EFAA-3E71-8DEB-68769132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62" y="2663021"/>
              <a:ext cx="1777089" cy="1777089"/>
            </a:xfrm>
            <a:prstGeom prst="rect">
              <a:avLst/>
            </a:prstGeom>
          </p:spPr>
        </p:pic>
      </p:grpSp>
      <p:grpSp>
        <p:nvGrpSpPr>
          <p:cNvPr id="43" name="Группа 66">
            <a:extLst>
              <a:ext uri="{FF2B5EF4-FFF2-40B4-BE49-F238E27FC236}">
                <a16:creationId xmlns:a16="http://schemas.microsoft.com/office/drawing/2014/main" id="{AF1FE328-2894-4D9D-3414-9AC5798463C9}"/>
              </a:ext>
            </a:extLst>
          </p:cNvPr>
          <p:cNvGrpSpPr/>
          <p:nvPr/>
        </p:nvGrpSpPr>
        <p:grpSpPr>
          <a:xfrm>
            <a:off x="5134788" y="2493557"/>
            <a:ext cx="2020705" cy="2447807"/>
            <a:chOff x="11894048" y="1268690"/>
            <a:chExt cx="1832324" cy="2046288"/>
          </a:xfrm>
        </p:grpSpPr>
        <p:sp>
          <p:nvSpPr>
            <p:cNvPr id="44" name="Прямоугольник 50">
              <a:extLst>
                <a:ext uri="{FF2B5EF4-FFF2-40B4-BE49-F238E27FC236}">
                  <a16:creationId xmlns:a16="http://schemas.microsoft.com/office/drawing/2014/main" id="{BFAAF05A-48F0-A151-DA23-D85FACFE8CB9}"/>
                </a:ext>
              </a:extLst>
            </p:cNvPr>
            <p:cNvSpPr/>
            <p:nvPr/>
          </p:nvSpPr>
          <p:spPr>
            <a:xfrm>
              <a:off x="11894048" y="1268690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65">
              <a:extLst>
                <a:ext uri="{FF2B5EF4-FFF2-40B4-BE49-F238E27FC236}">
                  <a16:creationId xmlns:a16="http://schemas.microsoft.com/office/drawing/2014/main" id="{FB86CB1A-55FC-27D0-CA29-D8D72D5D1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273" y="1466471"/>
              <a:ext cx="1692886" cy="1692886"/>
            </a:xfrm>
            <a:prstGeom prst="rect">
              <a:avLst/>
            </a:prstGeom>
          </p:spPr>
        </p:pic>
      </p:grpSp>
      <p:pic>
        <p:nvPicPr>
          <p:cNvPr id="48" name="Рисунок 69">
            <a:extLst>
              <a:ext uri="{FF2B5EF4-FFF2-40B4-BE49-F238E27FC236}">
                <a16:creationId xmlns:a16="http://schemas.microsoft.com/office/drawing/2014/main" id="{7AF9A991-0872-B805-090B-DD6B2B1047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65" y="1038793"/>
            <a:ext cx="2080247" cy="2080247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74FE53D-057B-CD73-A2AF-5388FF0C9D9D}"/>
              </a:ext>
            </a:extLst>
          </p:cNvPr>
          <p:cNvGrpSpPr/>
          <p:nvPr/>
        </p:nvGrpSpPr>
        <p:grpSpPr>
          <a:xfrm>
            <a:off x="5042759" y="2501779"/>
            <a:ext cx="2325482" cy="2528772"/>
            <a:chOff x="11151043" y="2113845"/>
            <a:chExt cx="2325482" cy="2528772"/>
          </a:xfrm>
        </p:grpSpPr>
        <p:sp>
          <p:nvSpPr>
            <p:cNvPr id="53" name="Прямоугольник 33">
              <a:extLst>
                <a:ext uri="{FF2B5EF4-FFF2-40B4-BE49-F238E27FC236}">
                  <a16:creationId xmlns:a16="http://schemas.microsoft.com/office/drawing/2014/main" id="{26A411C2-3E70-64B6-DF44-4446970442C3}"/>
                </a:ext>
              </a:extLst>
            </p:cNvPr>
            <p:cNvSpPr/>
            <p:nvPr/>
          </p:nvSpPr>
          <p:spPr>
            <a:xfrm>
              <a:off x="11300078" y="2113845"/>
              <a:ext cx="2028282" cy="24967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33342451-0EA4-0040-80EE-F8A7D4BDC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043" y="2319458"/>
              <a:ext cx="2325482" cy="2323159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D81FCAF-EAED-C2D2-E4F9-2D1E788E523E}"/>
              </a:ext>
            </a:extLst>
          </p:cNvPr>
          <p:cNvGrpSpPr/>
          <p:nvPr/>
        </p:nvGrpSpPr>
        <p:grpSpPr>
          <a:xfrm>
            <a:off x="5140093" y="2562562"/>
            <a:ext cx="2089765" cy="2407208"/>
            <a:chOff x="4526254" y="5463492"/>
            <a:chExt cx="2089765" cy="2407208"/>
          </a:xfrm>
        </p:grpSpPr>
        <p:sp>
          <p:nvSpPr>
            <p:cNvPr id="57" name="Прямоугольник 53">
              <a:extLst>
                <a:ext uri="{FF2B5EF4-FFF2-40B4-BE49-F238E27FC236}">
                  <a16:creationId xmlns:a16="http://schemas.microsoft.com/office/drawing/2014/main" id="{4F6C1653-5CDA-001E-3E4B-F871F8F40EB0}"/>
                </a:ext>
              </a:extLst>
            </p:cNvPr>
            <p:cNvSpPr/>
            <p:nvPr/>
          </p:nvSpPr>
          <p:spPr>
            <a:xfrm>
              <a:off x="4575568" y="5463492"/>
              <a:ext cx="2040451" cy="24072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Изображение выглядит как лиса, Рыжая лисица, млекопитающее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39C781-F985-001C-F81D-64B623C6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54" y="5646870"/>
              <a:ext cx="2040451" cy="2040451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E70642E-68A7-E0EE-6C48-DB874F5882A0}"/>
              </a:ext>
            </a:extLst>
          </p:cNvPr>
          <p:cNvGrpSpPr/>
          <p:nvPr/>
        </p:nvGrpSpPr>
        <p:grpSpPr>
          <a:xfrm>
            <a:off x="5175628" y="2505026"/>
            <a:ext cx="2032448" cy="2406443"/>
            <a:chOff x="6429866" y="5665449"/>
            <a:chExt cx="2032448" cy="2406443"/>
          </a:xfrm>
        </p:grpSpPr>
        <p:sp>
          <p:nvSpPr>
            <p:cNvPr id="61" name="Прямоугольник 34">
              <a:extLst>
                <a:ext uri="{FF2B5EF4-FFF2-40B4-BE49-F238E27FC236}">
                  <a16:creationId xmlns:a16="http://schemas.microsoft.com/office/drawing/2014/main" id="{055D0168-095F-3183-D4EA-1D58B56427A8}"/>
                </a:ext>
              </a:extLst>
            </p:cNvPr>
            <p:cNvSpPr/>
            <p:nvPr/>
          </p:nvSpPr>
          <p:spPr>
            <a:xfrm>
              <a:off x="6429866" y="5665449"/>
              <a:ext cx="2032448" cy="24064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Изображение выглядит как мультфильм, рисунок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35C5A3A-C11D-FE26-DA83-90E4D42F3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720" y="5945582"/>
              <a:ext cx="1946740" cy="2007576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752C2E6-1C9C-9C68-486B-A39C7ACD853B}"/>
              </a:ext>
            </a:extLst>
          </p:cNvPr>
          <p:cNvGrpSpPr/>
          <p:nvPr/>
        </p:nvGrpSpPr>
        <p:grpSpPr>
          <a:xfrm>
            <a:off x="4946656" y="2410099"/>
            <a:ext cx="2434248" cy="2524692"/>
            <a:chOff x="6521755" y="5404738"/>
            <a:chExt cx="2434248" cy="2524692"/>
          </a:xfrm>
        </p:grpSpPr>
        <p:sp>
          <p:nvSpPr>
            <p:cNvPr id="65" name="Прямоугольник 52">
              <a:extLst>
                <a:ext uri="{FF2B5EF4-FFF2-40B4-BE49-F238E27FC236}">
                  <a16:creationId xmlns:a16="http://schemas.microsoft.com/office/drawing/2014/main" id="{186FEB5D-B05A-C8C9-9E59-BA479A7956AF}"/>
                </a:ext>
              </a:extLst>
            </p:cNvPr>
            <p:cNvSpPr/>
            <p:nvPr/>
          </p:nvSpPr>
          <p:spPr>
            <a:xfrm>
              <a:off x="6737017" y="5477429"/>
              <a:ext cx="2071773" cy="24520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Изображение выглядит как зарисовка, рисунок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8A7119D-D0AE-F065-9675-56898A237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755" y="5404738"/>
              <a:ext cx="2434248" cy="2434248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A114B9E-E9B8-9956-3675-660D2A2694C4}"/>
              </a:ext>
            </a:extLst>
          </p:cNvPr>
          <p:cNvGrpSpPr/>
          <p:nvPr/>
        </p:nvGrpSpPr>
        <p:grpSpPr>
          <a:xfrm>
            <a:off x="5170792" y="2521798"/>
            <a:ext cx="2026203" cy="2322075"/>
            <a:chOff x="2180183" y="1943539"/>
            <a:chExt cx="2026203" cy="2322075"/>
          </a:xfrm>
        </p:grpSpPr>
        <p:sp>
          <p:nvSpPr>
            <p:cNvPr id="15" name="Прямоугольник 40">
              <a:extLst>
                <a:ext uri="{FF2B5EF4-FFF2-40B4-BE49-F238E27FC236}">
                  <a16:creationId xmlns:a16="http://schemas.microsoft.com/office/drawing/2014/main" id="{7B2BB603-7F9C-FDEE-2F94-F6A677B45785}"/>
                </a:ext>
              </a:extLst>
            </p:cNvPr>
            <p:cNvSpPr/>
            <p:nvPr/>
          </p:nvSpPr>
          <p:spPr>
            <a:xfrm>
              <a:off x="2180183" y="1943539"/>
              <a:ext cx="2026203" cy="2322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CC3567D-B567-3E82-FAE0-3D1242A2C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572" y="2168234"/>
              <a:ext cx="1872684" cy="1872684"/>
            </a:xfrm>
            <a:prstGeom prst="rect">
              <a:avLst/>
            </a:prstGeom>
          </p:spPr>
        </p:pic>
      </p:grpSp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36648" y="3202610"/>
            <a:ext cx="30003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 Hrintsova</dc:creator>
  <cp:lastModifiedBy>Администратор</cp:lastModifiedBy>
  <cp:revision>6</cp:revision>
  <dcterms:created xsi:type="dcterms:W3CDTF">2024-08-16T08:45:39Z</dcterms:created>
  <dcterms:modified xsi:type="dcterms:W3CDTF">2024-11-28T20:47:52Z</dcterms:modified>
</cp:coreProperties>
</file>