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66" d="100"/>
          <a:sy n="66" d="100"/>
        </p:scale>
        <p:origin x="1638" y="8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16.12.2024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12/16/2024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12/16/2024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12/16/2024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12/16/2024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12/16/2024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12/16/2024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12/16/2024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3C8F2493-8CE1-D375-0332-E94CACE83E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DAD3B046-3D42-8D4E-8C62-76517DE0CE93}"/>
              </a:ext>
            </a:extLst>
          </p:cNvPr>
          <p:cNvSpPr/>
          <p:nvPr/>
        </p:nvSpPr>
        <p:spPr>
          <a:xfrm>
            <a:off x="304451" y="587249"/>
            <a:ext cx="8191849" cy="5683502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8" name="Рисунок 7" descr="Изображение выглядит как рисунок, мультфильм, зарисовка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6EAE6FE8-2FBF-A409-57A1-E471A2F391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6" y="3180290"/>
            <a:ext cx="2910263" cy="3001209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овощи, перец, сладкий перец, производить&#10;&#10;Автоматически созданное описание">
            <a:extLst>
              <a:ext uri="{FF2B5EF4-FFF2-40B4-BE49-F238E27FC236}">
                <a16:creationId xmlns:a16="http://schemas.microsoft.com/office/drawing/2014/main" id="{972D82F6-7CCF-44D8-4D70-09737BBABF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041" y="641358"/>
            <a:ext cx="1560450" cy="1587901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кролик, Кролики и зайцы, мультфильм, домашний кролик&#10;&#10;Автоматически созданное описание">
            <a:extLst>
              <a:ext uri="{FF2B5EF4-FFF2-40B4-BE49-F238E27FC236}">
                <a16:creationId xmlns:a16="http://schemas.microsoft.com/office/drawing/2014/main" id="{B4CD05ED-2D45-69CA-16EA-EC856549447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094" y="2291542"/>
            <a:ext cx="1645337" cy="1645337"/>
          </a:xfrm>
          <a:prstGeom prst="rect">
            <a:avLst/>
          </a:prstGeom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4FFEC0B5-2A73-4B64-CD1B-BCFA7BE663DF}"/>
              </a:ext>
            </a:extLst>
          </p:cNvPr>
          <p:cNvGrpSpPr/>
          <p:nvPr/>
        </p:nvGrpSpPr>
        <p:grpSpPr>
          <a:xfrm>
            <a:off x="487180" y="1214488"/>
            <a:ext cx="4763099" cy="572975"/>
            <a:chOff x="496637" y="1164536"/>
            <a:chExt cx="4763099" cy="572975"/>
          </a:xfrm>
        </p:grpSpPr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id="{FFAEF180-5CC3-F5C7-B20F-68733EB3A4FD}"/>
                </a:ext>
              </a:extLst>
            </p:cNvPr>
            <p:cNvSpPr/>
            <p:nvPr/>
          </p:nvSpPr>
          <p:spPr>
            <a:xfrm>
              <a:off x="533357" y="1164536"/>
              <a:ext cx="4689660" cy="572975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C2CCFC2-2D50-2FAE-18BD-06C0D7CF3D0D}"/>
                </a:ext>
              </a:extLst>
            </p:cNvPr>
            <p:cNvSpPr txBox="1"/>
            <p:nvPr/>
          </p:nvSpPr>
          <p:spPr>
            <a:xfrm>
              <a:off x="496637" y="1214355"/>
              <a:ext cx="47630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Молодий</a:t>
              </a: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, </a:t>
              </a:r>
              <a:r>
                <a:rPr lang="ru-RU" sz="24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благородний</a:t>
              </a: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, </a:t>
              </a:r>
              <a:r>
                <a:rPr lang="ru-RU" sz="24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сміливий</a:t>
              </a:r>
              <a:endParaRPr lang="ru-U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56" name="Рисунок 55" descr="Изображение выглядит как ваза, искусство, керамика, керамическая посуда&#10;&#10;Автоматически созданное описание">
            <a:extLst>
              <a:ext uri="{FF2B5EF4-FFF2-40B4-BE49-F238E27FC236}">
                <a16:creationId xmlns:a16="http://schemas.microsoft.com/office/drawing/2014/main" id="{79BA486D-9124-13B0-5354-4D988FA84F0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48" y="4149207"/>
            <a:ext cx="1993510" cy="2130370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цветок, рисунок, лепесток, Садовые розы&#10;&#10;Автоматически созданное описание">
            <a:extLst>
              <a:ext uri="{FF2B5EF4-FFF2-40B4-BE49-F238E27FC236}">
                <a16:creationId xmlns:a16="http://schemas.microsoft.com/office/drawing/2014/main" id="{8C3C5919-9584-31FA-8ED6-25B7620BF3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293" y="2347149"/>
            <a:ext cx="1220175" cy="1220175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цветок, рисунок, зарисовка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3AFCC969-23EE-AD71-BF1F-71B376D02B5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0093">
            <a:off x="3898679" y="2710586"/>
            <a:ext cx="1563315" cy="1563315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цветок, растение, лепест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CAFA4909-295E-8EB9-0560-F9B3B7BF93E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2727">
            <a:off x="3257203" y="3236463"/>
            <a:ext cx="1497707" cy="1497707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растение, цветок, лепесток, увулярия&#10;&#10;Автоматически созданное описание">
            <a:extLst>
              <a:ext uri="{FF2B5EF4-FFF2-40B4-BE49-F238E27FC236}">
                <a16:creationId xmlns:a16="http://schemas.microsoft.com/office/drawing/2014/main" id="{529E2653-F5C2-C37F-0D89-247B5CE594E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2079">
            <a:off x="3768496" y="3504697"/>
            <a:ext cx="1546041" cy="1546041"/>
          </a:xfrm>
          <a:prstGeom prst="rect">
            <a:avLst/>
          </a:prstGeom>
        </p:spPr>
      </p:pic>
      <p:pic>
        <p:nvPicPr>
          <p:cNvPr id="54" name="Рисунок 53" descr="Изображение выглядит как тюльпан, цветок, рисун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D6B57806-5BEE-3B0E-41FC-BD1E19A9CED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62685">
            <a:off x="2229747" y="2403325"/>
            <a:ext cx="1867528" cy="1867528"/>
          </a:xfrm>
          <a:prstGeom prst="rect">
            <a:avLst/>
          </a:prstGeom>
        </p:spPr>
      </p:pic>
      <p:pic>
        <p:nvPicPr>
          <p:cNvPr id="58" name="Рисунок 57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26E5F90D-E24A-1E59-553D-C1E53E5FBC9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6133">
            <a:off x="2687683" y="3175256"/>
            <a:ext cx="1500874" cy="1523245"/>
          </a:xfrm>
          <a:prstGeom prst="rect">
            <a:avLst/>
          </a:prstGeom>
        </p:spPr>
      </p:pic>
      <p:pic>
        <p:nvPicPr>
          <p:cNvPr id="57" name="Рисунок 56" descr="Изображение выглядит как ваза, искусство, керамика, керамическая посуда&#10;&#10;Автоматически созданное описание">
            <a:extLst>
              <a:ext uri="{FF2B5EF4-FFF2-40B4-BE49-F238E27FC236}">
                <a16:creationId xmlns:a16="http://schemas.microsoft.com/office/drawing/2014/main" id="{4BC838F5-AC45-C99B-4312-A65EC8F353B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6"/>
          <a:stretch/>
        </p:blipFill>
        <p:spPr>
          <a:xfrm>
            <a:off x="2960835" y="4367664"/>
            <a:ext cx="1993510" cy="1920398"/>
          </a:xfrm>
          <a:prstGeom prst="ellipse">
            <a:avLst/>
          </a:prstGeom>
        </p:spPr>
      </p:pic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45D84D14-9D0F-5C8E-B9AC-363A9404F647}"/>
              </a:ext>
            </a:extLst>
          </p:cNvPr>
          <p:cNvGrpSpPr/>
          <p:nvPr/>
        </p:nvGrpSpPr>
        <p:grpSpPr>
          <a:xfrm>
            <a:off x="523900" y="1205662"/>
            <a:ext cx="4689660" cy="572975"/>
            <a:chOff x="533357" y="1164536"/>
            <a:chExt cx="4689660" cy="572975"/>
          </a:xfrm>
        </p:grpSpPr>
        <p:sp>
          <p:nvSpPr>
            <p:cNvPr id="60" name="Прямоугольник: скругленные углы 59">
              <a:extLst>
                <a:ext uri="{FF2B5EF4-FFF2-40B4-BE49-F238E27FC236}">
                  <a16:creationId xmlns:a16="http://schemas.microsoft.com/office/drawing/2014/main" id="{E7EDFBCF-314D-089F-6FC6-2FD32895D74F}"/>
                </a:ext>
              </a:extLst>
            </p:cNvPr>
            <p:cNvSpPr/>
            <p:nvPr/>
          </p:nvSpPr>
          <p:spPr>
            <a:xfrm>
              <a:off x="533357" y="1164536"/>
              <a:ext cx="4689660" cy="572975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93BDBFF1-EC22-83EC-DD4C-B687F68B2ADB}"/>
                </a:ext>
              </a:extLst>
            </p:cNvPr>
            <p:cNvSpPr txBox="1"/>
            <p:nvPr/>
          </p:nvSpPr>
          <p:spPr>
            <a:xfrm>
              <a:off x="603686" y="1247052"/>
              <a:ext cx="454900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2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Розкішний</a:t>
              </a:r>
              <a:r>
                <a:rPr lang="ru-RU" sz="2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, </a:t>
              </a:r>
              <a:r>
                <a:rPr lang="ru-RU" sz="22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величний</a:t>
              </a:r>
              <a:r>
                <a:rPr lang="ru-RU" sz="2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, </a:t>
              </a:r>
              <a:r>
                <a:rPr lang="ru-RU" sz="22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старовинний</a:t>
              </a:r>
              <a:endParaRPr lang="ru-UA" sz="2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2DDB1ABE-A148-1E0F-5E72-C9D1EA32F919}"/>
              </a:ext>
            </a:extLst>
          </p:cNvPr>
          <p:cNvGrpSpPr/>
          <p:nvPr/>
        </p:nvGrpSpPr>
        <p:grpSpPr>
          <a:xfrm>
            <a:off x="539636" y="1203617"/>
            <a:ext cx="4689660" cy="572975"/>
            <a:chOff x="533357" y="1164536"/>
            <a:chExt cx="4689660" cy="572975"/>
          </a:xfrm>
        </p:grpSpPr>
        <p:sp>
          <p:nvSpPr>
            <p:cNvPr id="63" name="Прямоугольник: скругленные углы 62">
              <a:extLst>
                <a:ext uri="{FF2B5EF4-FFF2-40B4-BE49-F238E27FC236}">
                  <a16:creationId xmlns:a16="http://schemas.microsoft.com/office/drawing/2014/main" id="{641D754F-6975-8D13-C252-4CDB6449BACE}"/>
                </a:ext>
              </a:extLst>
            </p:cNvPr>
            <p:cNvSpPr/>
            <p:nvPr/>
          </p:nvSpPr>
          <p:spPr>
            <a:xfrm>
              <a:off x="533357" y="1164536"/>
              <a:ext cx="4689660" cy="572975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0A98010C-9E78-F7DE-DFAB-F7865BD74B69}"/>
                </a:ext>
              </a:extLst>
            </p:cNvPr>
            <p:cNvSpPr txBox="1"/>
            <p:nvPr/>
          </p:nvSpPr>
          <p:spPr>
            <a:xfrm>
              <a:off x="778527" y="1221471"/>
              <a:ext cx="408413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Жвавий</a:t>
              </a: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, </a:t>
              </a:r>
              <a:r>
                <a:rPr lang="ru-RU" sz="24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голодний</a:t>
              </a: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, </a:t>
              </a:r>
              <a:r>
                <a:rPr lang="ru-RU" sz="24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пернатий</a:t>
              </a:r>
              <a:endParaRPr lang="ru-U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7A7DC0F5-A885-0B9D-FE7B-AFA2C427061F}"/>
              </a:ext>
            </a:extLst>
          </p:cNvPr>
          <p:cNvGrpSpPr/>
          <p:nvPr/>
        </p:nvGrpSpPr>
        <p:grpSpPr>
          <a:xfrm>
            <a:off x="539636" y="1177309"/>
            <a:ext cx="4689660" cy="572975"/>
            <a:chOff x="533357" y="1164536"/>
            <a:chExt cx="4689660" cy="572975"/>
          </a:xfrm>
        </p:grpSpPr>
        <p:sp>
          <p:nvSpPr>
            <p:cNvPr id="66" name="Прямоугольник: скругленные углы 65">
              <a:extLst>
                <a:ext uri="{FF2B5EF4-FFF2-40B4-BE49-F238E27FC236}">
                  <a16:creationId xmlns:a16="http://schemas.microsoft.com/office/drawing/2014/main" id="{7DD27CF6-4D94-F855-6691-2AE89A8FED24}"/>
                </a:ext>
              </a:extLst>
            </p:cNvPr>
            <p:cNvSpPr/>
            <p:nvPr/>
          </p:nvSpPr>
          <p:spPr>
            <a:xfrm>
              <a:off x="533357" y="1164536"/>
              <a:ext cx="4689660" cy="572975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C44AD1E-DD11-6DE9-DE9E-5AF584C8C6B4}"/>
                </a:ext>
              </a:extLst>
            </p:cNvPr>
            <p:cNvSpPr txBox="1"/>
            <p:nvPr/>
          </p:nvSpPr>
          <p:spPr>
            <a:xfrm>
              <a:off x="575164" y="1216274"/>
              <a:ext cx="45086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Медичний</a:t>
              </a: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, </a:t>
              </a:r>
              <a:r>
                <a:rPr lang="ru-RU" sz="24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гострий</a:t>
              </a: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, </a:t>
              </a:r>
              <a:r>
                <a:rPr lang="ru-RU" sz="24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стерильний</a:t>
              </a:r>
              <a:endParaRPr lang="ru-U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F07B6385-E650-30BB-0EE9-996842BB7929}"/>
              </a:ext>
            </a:extLst>
          </p:cNvPr>
          <p:cNvGrpSpPr/>
          <p:nvPr/>
        </p:nvGrpSpPr>
        <p:grpSpPr>
          <a:xfrm>
            <a:off x="500280" y="1185350"/>
            <a:ext cx="4997394" cy="572975"/>
            <a:chOff x="491606" y="1164536"/>
            <a:chExt cx="4997394" cy="572975"/>
          </a:xfrm>
        </p:grpSpPr>
        <p:sp>
          <p:nvSpPr>
            <p:cNvPr id="69" name="Прямоугольник: скругленные углы 68">
              <a:extLst>
                <a:ext uri="{FF2B5EF4-FFF2-40B4-BE49-F238E27FC236}">
                  <a16:creationId xmlns:a16="http://schemas.microsoft.com/office/drawing/2014/main" id="{0B45F306-7AA1-95C6-1DA4-4A1D28150BF1}"/>
                </a:ext>
              </a:extLst>
            </p:cNvPr>
            <p:cNvSpPr/>
            <p:nvPr/>
          </p:nvSpPr>
          <p:spPr>
            <a:xfrm>
              <a:off x="533357" y="1164536"/>
              <a:ext cx="4689660" cy="572975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D43B85BA-7740-1EE4-F7DB-AF34EC9304A8}"/>
                </a:ext>
              </a:extLst>
            </p:cNvPr>
            <p:cNvSpPr txBox="1"/>
            <p:nvPr/>
          </p:nvSpPr>
          <p:spPr>
            <a:xfrm>
              <a:off x="491606" y="1227885"/>
              <a:ext cx="4997394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3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Швидкий</a:t>
              </a:r>
              <a:r>
                <a:rPr lang="ru-RU" sz="23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, </a:t>
              </a:r>
              <a:r>
                <a:rPr lang="ru-RU" sz="23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боягузливий</a:t>
              </a:r>
              <a:r>
                <a:rPr lang="ru-RU" sz="23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, </a:t>
              </a:r>
              <a:r>
                <a:rPr lang="ru-RU" sz="23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довговухий</a:t>
              </a:r>
              <a:endParaRPr lang="ru-UA" sz="23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85EE6156-AD9B-0252-566E-10F2173DA7D7}"/>
              </a:ext>
            </a:extLst>
          </p:cNvPr>
          <p:cNvGrpSpPr/>
          <p:nvPr/>
        </p:nvGrpSpPr>
        <p:grpSpPr>
          <a:xfrm>
            <a:off x="538758" y="1181632"/>
            <a:ext cx="4689660" cy="572975"/>
            <a:chOff x="533357" y="1164536"/>
            <a:chExt cx="4689660" cy="572975"/>
          </a:xfrm>
        </p:grpSpPr>
        <p:sp>
          <p:nvSpPr>
            <p:cNvPr id="72" name="Прямоугольник: скругленные углы 71">
              <a:extLst>
                <a:ext uri="{FF2B5EF4-FFF2-40B4-BE49-F238E27FC236}">
                  <a16:creationId xmlns:a16="http://schemas.microsoft.com/office/drawing/2014/main" id="{12404379-5303-F9AF-C08F-4331E3A926AD}"/>
                </a:ext>
              </a:extLst>
            </p:cNvPr>
            <p:cNvSpPr/>
            <p:nvPr/>
          </p:nvSpPr>
          <p:spPr>
            <a:xfrm>
              <a:off x="533357" y="1164536"/>
              <a:ext cx="4689660" cy="572975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8BF09642-A038-7F1A-FE47-D5D4A42E3C63}"/>
                </a:ext>
              </a:extLst>
            </p:cNvPr>
            <p:cNvSpPr txBox="1"/>
            <p:nvPr/>
          </p:nvSpPr>
          <p:spPr>
            <a:xfrm>
              <a:off x="821576" y="1223137"/>
              <a:ext cx="41453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Гострий</a:t>
              </a: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, </a:t>
              </a:r>
              <a:r>
                <a:rPr lang="ru-RU" sz="24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стручковий</a:t>
              </a:r>
              <a:r>
                <a:rPr lang="ru-RU" sz="2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, </a:t>
              </a:r>
              <a:r>
                <a:rPr lang="ru-RU" sz="24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пекучий</a:t>
              </a:r>
              <a:endParaRPr lang="ru-UA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7" name="Рисунок 6" descr="Изображение выглядит как строительство, мультфильм, замок, Мир Уолта Диснея&#10;&#10;Автоматически созданное описание">
            <a:extLst>
              <a:ext uri="{FF2B5EF4-FFF2-40B4-BE49-F238E27FC236}">
                <a16:creationId xmlns:a16="http://schemas.microsoft.com/office/drawing/2014/main" id="{FB08280E-7FB5-0330-1495-ED5CE70AF01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4667" y="2538842"/>
            <a:ext cx="1340575" cy="1340575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игла,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E1154949-07C8-5F6D-D2BE-006E075207E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980" y="785839"/>
            <a:ext cx="1554414" cy="1554414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, иллюстрация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0F8156C5-4328-0265-1A81-2BCCC916C5B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667" y="4250683"/>
            <a:ext cx="1585374" cy="1585374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птица, клюв, живая природа, воробей&#10;&#10;Автоматически созданное описание">
            <a:extLst>
              <a:ext uri="{FF2B5EF4-FFF2-40B4-BE49-F238E27FC236}">
                <a16:creationId xmlns:a16="http://schemas.microsoft.com/office/drawing/2014/main" id="{9A48F466-7746-617C-78A8-0BA1A4DD05D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382" y="4454108"/>
            <a:ext cx="1474760" cy="1474760"/>
          </a:xfrm>
          <a:prstGeom prst="rect">
            <a:avLst/>
          </a:prstGeom>
        </p:spPr>
      </p:pic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21A185B8-B566-086F-EA6A-364C54404214}"/>
              </a:ext>
            </a:extLst>
          </p:cNvPr>
          <p:cNvGrpSpPr/>
          <p:nvPr/>
        </p:nvGrpSpPr>
        <p:grpSpPr>
          <a:xfrm>
            <a:off x="4301520" y="1254548"/>
            <a:ext cx="5342785" cy="5438192"/>
            <a:chOff x="11546435" y="-493270"/>
            <a:chExt cx="5342785" cy="5438192"/>
          </a:xfrm>
        </p:grpSpPr>
        <p:pic>
          <p:nvPicPr>
            <p:cNvPr id="51" name="Рисунок 50" descr="Изображение выглядит как рисунок, Предметная фотография, кру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FC31AAC1-87B5-5C05-C578-DD8A3B00B5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46435" y="-493270"/>
              <a:ext cx="5342785" cy="5438192"/>
            </a:xfrm>
            <a:prstGeom prst="rect">
              <a:avLst/>
            </a:prstGeom>
          </p:spPr>
        </p:pic>
        <p:grpSp>
          <p:nvGrpSpPr>
            <p:cNvPr id="82" name="Группа 81">
              <a:extLst>
                <a:ext uri="{FF2B5EF4-FFF2-40B4-BE49-F238E27FC236}">
                  <a16:creationId xmlns:a16="http://schemas.microsoft.com/office/drawing/2014/main" id="{B78338EB-E902-ADEA-B8A0-1A23C4357628}"/>
                </a:ext>
              </a:extLst>
            </p:cNvPr>
            <p:cNvGrpSpPr/>
            <p:nvPr/>
          </p:nvGrpSpPr>
          <p:grpSpPr>
            <a:xfrm>
              <a:off x="13403235" y="675813"/>
              <a:ext cx="1486940" cy="1812950"/>
              <a:chOff x="6664864" y="2917087"/>
              <a:chExt cx="3232247" cy="3940913"/>
            </a:xfrm>
          </p:grpSpPr>
          <p:pic>
            <p:nvPicPr>
              <p:cNvPr id="74" name="Рисунок 73" descr="Изображение выглядит как ваза, искусство, керамика, керамическая посуд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B115C3A6-AE44-E253-F881-42BF88D32A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01865" y="4719145"/>
                <a:ext cx="1993510" cy="2130370"/>
              </a:xfrm>
              <a:prstGeom prst="rect">
                <a:avLst/>
              </a:prstGeom>
            </p:spPr>
          </p:pic>
          <p:pic>
            <p:nvPicPr>
              <p:cNvPr id="75" name="Рисунок 74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E8F4DC31-7EF4-0E03-C738-839B2F3D93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52410" y="2917087"/>
                <a:ext cx="1220175" cy="1220175"/>
              </a:xfrm>
              <a:prstGeom prst="rect">
                <a:avLst/>
              </a:prstGeom>
            </p:spPr>
          </p:pic>
          <p:pic>
            <p:nvPicPr>
              <p:cNvPr id="76" name="Рисунок 75" descr="Изображение выглядит как цветок, рисунок, зарисовка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BF959F8-FBC4-B079-B41D-DB08328ECD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370093">
                <a:off x="8333796" y="3280524"/>
                <a:ext cx="1563315" cy="1563315"/>
              </a:xfrm>
              <a:prstGeom prst="rect">
                <a:avLst/>
              </a:prstGeom>
            </p:spPr>
          </p:pic>
          <p:pic>
            <p:nvPicPr>
              <p:cNvPr id="77" name="Рисунок 76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8D46CB2-AF26-E42A-2747-6F2B798590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692727">
                <a:off x="7692320" y="3806401"/>
                <a:ext cx="1497707" cy="1497707"/>
              </a:xfrm>
              <a:prstGeom prst="rect">
                <a:avLst/>
              </a:prstGeom>
            </p:spPr>
          </p:pic>
          <p:pic>
            <p:nvPicPr>
              <p:cNvPr id="78" name="Рисунок 77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0F458C9B-6CD2-F7CC-0901-B1BDD452F8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662079">
                <a:off x="8203613" y="4074635"/>
                <a:ext cx="1546041" cy="1546041"/>
              </a:xfrm>
              <a:prstGeom prst="rect">
                <a:avLst/>
              </a:prstGeom>
            </p:spPr>
          </p:pic>
          <p:pic>
            <p:nvPicPr>
              <p:cNvPr id="79" name="Рисунок 78" descr="Изображение выглядит как тюльпан, цветок, рисун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5EFC971-D114-59CF-3E6B-2D3AED7937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9962685">
                <a:off x="6664864" y="2973263"/>
                <a:ext cx="1867528" cy="1867528"/>
              </a:xfrm>
              <a:prstGeom prst="rect">
                <a:avLst/>
              </a:prstGeom>
            </p:spPr>
          </p:pic>
          <p:pic>
            <p:nvPicPr>
              <p:cNvPr id="80" name="Рисунок 79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B326E8FE-10D8-655F-CA6E-743453DA15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686133">
                <a:off x="7122800" y="3745194"/>
                <a:ext cx="1500874" cy="1523245"/>
              </a:xfrm>
              <a:prstGeom prst="rect">
                <a:avLst/>
              </a:prstGeom>
            </p:spPr>
          </p:pic>
          <p:pic>
            <p:nvPicPr>
              <p:cNvPr id="81" name="Рисунок 80" descr="Изображение выглядит как ваза, искусство, керамика, керамическая посуд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499FDB0-DB17-5F5C-1FB8-FB15248BEAC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856"/>
              <a:stretch/>
            </p:blipFill>
            <p:spPr>
              <a:xfrm>
                <a:off x="7395952" y="4937602"/>
                <a:ext cx="1993510" cy="1920398"/>
              </a:xfrm>
              <a:prstGeom prst="ellipse">
                <a:avLst/>
              </a:prstGeom>
            </p:spPr>
          </p:pic>
        </p:grpSp>
      </p:grpSp>
      <p:pic>
        <p:nvPicPr>
          <p:cNvPr id="102" name="Picture 101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687951" y="3288723"/>
            <a:ext cx="3295650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A184B8A-EFFF-4034-BA94-69ECA8A839FC}"/>
</file>

<file path=customXml/itemProps2.xml><?xml version="1.0" encoding="utf-8"?>
<ds:datastoreItem xmlns:ds="http://schemas.openxmlformats.org/officeDocument/2006/customXml" ds:itemID="{B25581AE-B21B-4FAC-83F1-0EE3359563D0}"/>
</file>

<file path=customXml/itemProps3.xml><?xml version="1.0" encoding="utf-8"?>
<ds:datastoreItem xmlns:ds="http://schemas.openxmlformats.org/officeDocument/2006/customXml" ds:itemID="{B256A388-A2F2-4AA4-BC11-DEBC6B9834D8}"/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31</Words>
  <Application>Microsoft Office PowerPoint</Application>
  <PresentationFormat>Широкоэкранный</PresentationFormat>
  <Paragraphs>7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27</cp:revision>
  <dcterms:created xsi:type="dcterms:W3CDTF">2024-07-21T13:02:50Z</dcterms:created>
  <dcterms:modified xsi:type="dcterms:W3CDTF">2024-12-16T12:44:48Z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