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8E68-E093-410A-A7A2-24ED2C32ADA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61873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5801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987" y="2105553"/>
            <a:ext cx="3272670" cy="327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014" r="17998" b="-1014"/>
          <a:stretch/>
        </p:blipFill>
        <p:spPr>
          <a:xfrm>
            <a:off x="4690957" y="1178726"/>
            <a:ext cx="6078862" cy="435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t="29133" r="11415" b="12174"/>
          <a:stretch/>
        </p:blipFill>
        <p:spPr>
          <a:xfrm>
            <a:off x="4406215" y="699949"/>
            <a:ext cx="6330405" cy="484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876" y="3090891"/>
            <a:ext cx="2087441" cy="20874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12757" r="19890" b="34937"/>
          <a:stretch/>
        </p:blipFill>
        <p:spPr>
          <a:xfrm>
            <a:off x="4499352" y="933746"/>
            <a:ext cx="6458169" cy="43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46" y="2296938"/>
            <a:ext cx="2316522" cy="23165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2195">
            <a:off x="6251339" y="4175917"/>
            <a:ext cx="582367" cy="58236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92321">
            <a:off x="6814564" y="3831850"/>
            <a:ext cx="989564" cy="98956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401313" y="712793"/>
            <a:ext cx="6453328" cy="47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71" y="3143096"/>
            <a:ext cx="2018265" cy="2018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6F6127-49FA-666E-D061-7FD9CA0B05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3">
            <a:off x="6335032" y="3273426"/>
            <a:ext cx="898029" cy="8980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02">
            <a:off x="7093381" y="3403822"/>
            <a:ext cx="898029" cy="898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0E62DA-BDFC-A588-59E3-0B831B6988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80" y="894081"/>
            <a:ext cx="5165277" cy="51652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66" y="3537238"/>
            <a:ext cx="1873802" cy="1873802"/>
          </a:xfrm>
          <a:prstGeom prst="rect">
            <a:avLst/>
          </a:prstGeom>
        </p:spPr>
      </p:pic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 flipV="1">
            <a:off x="6684666" y="3780260"/>
            <a:ext cx="539276" cy="3224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6745186" y="2199592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50163" y="2304576"/>
            <a:ext cx="1363105" cy="1363105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V="1">
            <a:off x="7890259" y="3514684"/>
            <a:ext cx="927003" cy="394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8817903" y="2409058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9216" y="2519606"/>
            <a:ext cx="1333230" cy="133323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702" y="2074746"/>
            <a:ext cx="3299293" cy="3299293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>
            <a:off x="6745186" y="2792770"/>
            <a:ext cx="60009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62616674-E0A4-539B-9797-C48E67F6A4C3}"/>
              </a:ext>
            </a:extLst>
          </p:cNvPr>
          <p:cNvSpPr/>
          <p:nvPr/>
        </p:nvSpPr>
        <p:spPr>
          <a:xfrm>
            <a:off x="7475419" y="2221660"/>
            <a:ext cx="1261225" cy="1199302"/>
          </a:xfrm>
          <a:prstGeom prst="ellipse">
            <a:avLst/>
          </a:prstGeom>
          <a:solidFill>
            <a:schemeClr val="bg2">
              <a:alpha val="54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17237">
            <a:off x="7601311" y="2291845"/>
            <a:ext cx="1071393" cy="10713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71564" r="34241"/>
          <a:stretch/>
        </p:blipFill>
        <p:spPr>
          <a:xfrm>
            <a:off x="4430297" y="717641"/>
            <a:ext cx="6464359" cy="47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066" y="1762255"/>
            <a:ext cx="3868359" cy="386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990" y="2208698"/>
            <a:ext cx="1370535" cy="1370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8AF79-9423-44A3-4D94-DFFBD7354F6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78859" y="2671315"/>
            <a:ext cx="1029812" cy="102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856" y="764371"/>
            <a:ext cx="4313971" cy="439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6099C-9928-9EFB-1566-3D40BADC75C7}"/>
              </a:ext>
            </a:extLst>
          </p:cNvPr>
          <p:cNvSpPr txBox="1"/>
          <p:nvPr/>
        </p:nvSpPr>
        <p:spPr>
          <a:xfrm>
            <a:off x="5936421" y="5479975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</a:t>
            </a:r>
            <a:r>
              <a:rPr lang="uk-UA" dirty="0" err="1"/>
              <a:t>іниві</a:t>
            </a:r>
            <a:r>
              <a:rPr lang="uk-UA" dirty="0"/>
              <a:t> тюлені лежать на льоду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17C94-ED14-C37B-A286-82BEDE94DCE0}"/>
              </a:ext>
            </a:extLst>
          </p:cNvPr>
          <p:cNvSpPr txBox="1"/>
          <p:nvPr/>
        </p:nvSpPr>
        <p:spPr>
          <a:xfrm>
            <a:off x="6574261" y="5482778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Толю вкусив </a:t>
            </a:r>
            <a:r>
              <a:rPr lang="ru-RU" dirty="0" err="1"/>
              <a:t>кліщ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B9CC5-47F8-9895-6AAC-E28DE25CBE17}"/>
              </a:ext>
            </a:extLst>
          </p:cNvPr>
          <p:cNvSpPr txBox="1"/>
          <p:nvPr/>
        </p:nvSpPr>
        <p:spPr>
          <a:xfrm>
            <a:off x="6468687" y="5483996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</a:t>
            </a:r>
            <a:r>
              <a:rPr lang="ru-RU" dirty="0" err="1"/>
              <a:t>дивляться</a:t>
            </a:r>
            <a:r>
              <a:rPr lang="ru-RU" dirty="0"/>
              <a:t> балет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2FC524-6CBA-B283-D87A-2142ED70A496}"/>
              </a:ext>
            </a:extLst>
          </p:cNvPr>
          <p:cNvSpPr txBox="1"/>
          <p:nvPr/>
        </p:nvSpPr>
        <p:spPr>
          <a:xfrm>
            <a:off x="5966791" y="55127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Толя та Оля купили </a:t>
            </a:r>
            <a:r>
              <a:rPr lang="ru-RU" dirty="0" err="1"/>
              <a:t>льодяники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6EDE22-57C8-0E9A-33DD-1485B2C25206}"/>
              </a:ext>
            </a:extLst>
          </p:cNvPr>
          <p:cNvSpPr txBox="1"/>
          <p:nvPr/>
        </p:nvSpPr>
        <p:spPr>
          <a:xfrm>
            <a:off x="5912339" y="54924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Льова</a:t>
            </a:r>
            <a:r>
              <a:rPr lang="ru-RU" dirty="0"/>
              <a:t> </a:t>
            </a:r>
            <a:r>
              <a:rPr lang="ru-RU" dirty="0" err="1"/>
              <a:t>зліпив</a:t>
            </a:r>
            <a:r>
              <a:rPr lang="ru-RU" dirty="0"/>
              <a:t> з </a:t>
            </a:r>
            <a:r>
              <a:rPr lang="ru-RU" dirty="0" err="1"/>
              <a:t>пластиліну</a:t>
            </a:r>
            <a:r>
              <a:rPr lang="ru-RU" dirty="0"/>
              <a:t> </a:t>
            </a:r>
            <a:r>
              <a:rPr lang="ru-RU" dirty="0" err="1"/>
              <a:t>літак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2DC6B-48FF-022D-C5AF-EC173AB81581}"/>
              </a:ext>
            </a:extLst>
          </p:cNvPr>
          <p:cNvSpPr txBox="1"/>
          <p:nvPr/>
        </p:nvSpPr>
        <p:spPr>
          <a:xfrm>
            <a:off x="6229561" y="5523591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Рибалка</a:t>
            </a:r>
            <a:r>
              <a:rPr lang="ru-RU" dirty="0"/>
              <a:t> </a:t>
            </a:r>
            <a:r>
              <a:rPr lang="ru-RU" dirty="0" err="1"/>
              <a:t>спіймав</a:t>
            </a:r>
            <a:r>
              <a:rPr lang="ru-RU" dirty="0"/>
              <a:t> </a:t>
            </a:r>
            <a:r>
              <a:rPr lang="ru-RU" dirty="0" err="1"/>
              <a:t>ляща</a:t>
            </a:r>
            <a:endParaRPr lang="uk-UA" dirty="0"/>
          </a:p>
        </p:txBody>
      </p: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8476" y="2733484"/>
            <a:ext cx="25336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0" grpId="0" animBg="1"/>
      <p:bldP spid="40" grpId="1" animBg="1"/>
      <p:bldP spid="47" grpId="0" animBg="1"/>
      <p:bldP spid="47" grpId="1" animBg="1"/>
      <p:bldP spid="18" grpId="0" animBg="1"/>
      <p:bldP spid="18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26</Words>
  <Application>Microsoft Office PowerPoint</Application>
  <PresentationFormat>Широкий екран</PresentationFormat>
  <Paragraphs>7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2024-04-13T20:46:49Z</dcterms:created>
  <dcterms:modified xsi:type="dcterms:W3CDTF">2024-12-08T19:35:38Z</dcterms:modified>
</cp:coreProperties>
</file>