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790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564DA3-D06B-433A-977C-3CD3F9A54033}"/>
</file>

<file path=customXml/itemProps2.xml><?xml version="1.0" encoding="utf-8"?>
<ds:datastoreItem xmlns:ds="http://schemas.openxmlformats.org/officeDocument/2006/customXml" ds:itemID="{4ABDBB00-B845-4383-AA81-310254B46DB2}"/>
</file>

<file path=customXml/itemProps3.xml><?xml version="1.0" encoding="utf-8"?>
<ds:datastoreItem xmlns:ds="http://schemas.openxmlformats.org/officeDocument/2006/customXml" ds:itemID="{028490C0-2BE6-48E7-8BF0-57EDA4B15C7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