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496" y="-20499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: округлені кути 2"/>
          <p:cNvSpPr/>
          <p:nvPr/>
        </p:nvSpPr>
        <p:spPr>
          <a:xfrm>
            <a:off x="3480619" y="179506"/>
            <a:ext cx="7736740" cy="64208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4173717" y="422214"/>
            <a:ext cx="1371741" cy="13594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5539607" y="412741"/>
            <a:ext cx="1371741" cy="13594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6933933" y="422214"/>
            <a:ext cx="1371741" cy="135945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8244338" y="422214"/>
            <a:ext cx="1371741" cy="13594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28" t="-556" r="-1460" b="-3606"/>
          <a:stretch>
            <a:fillRect/>
          </a:stretch>
        </p:blipFill>
        <p:spPr>
          <a:xfrm>
            <a:off x="4031059" y="1768604"/>
            <a:ext cx="1013132" cy="16603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9328" r="224" b="10478"/>
          <a:stretch>
            <a:fillRect/>
          </a:stretch>
        </p:blipFill>
        <p:spPr>
          <a:xfrm>
            <a:off x="3657993" y="3523208"/>
            <a:ext cx="1544551" cy="12679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" t="-4197" r="2944" b="-655"/>
          <a:stretch>
            <a:fillRect/>
          </a:stretch>
        </p:blipFill>
        <p:spPr>
          <a:xfrm>
            <a:off x="5457191" y="1736902"/>
            <a:ext cx="899087" cy="16603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-5936" r="116" b="-5139"/>
          <a:stretch>
            <a:fillRect/>
          </a:stretch>
        </p:blipFill>
        <p:spPr>
          <a:xfrm>
            <a:off x="6892651" y="1717783"/>
            <a:ext cx="882574" cy="18177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-4945" r="2561" b="-4503"/>
          <a:stretch>
            <a:fillRect/>
          </a:stretch>
        </p:blipFill>
        <p:spPr>
          <a:xfrm>
            <a:off x="8329224" y="1768604"/>
            <a:ext cx="861436" cy="174431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-4214" r="-1615" b="-4939"/>
          <a:stretch>
            <a:fillRect/>
          </a:stretch>
        </p:blipFill>
        <p:spPr>
          <a:xfrm>
            <a:off x="9695126" y="1751756"/>
            <a:ext cx="962240" cy="177800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9328" r="6335" b="12600"/>
          <a:stretch>
            <a:fillRect/>
          </a:stretch>
        </p:blipFill>
        <p:spPr>
          <a:xfrm>
            <a:off x="5128663" y="3542314"/>
            <a:ext cx="1459846" cy="122192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9328" r="2526" b="10480"/>
          <a:stretch>
            <a:fillRect/>
          </a:stretch>
        </p:blipFill>
        <p:spPr>
          <a:xfrm>
            <a:off x="6692655" y="3556935"/>
            <a:ext cx="1399112" cy="122192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9329" r="-2613" b="14296"/>
          <a:stretch>
            <a:fillRect/>
          </a:stretch>
        </p:blipFill>
        <p:spPr>
          <a:xfrm>
            <a:off x="8228955" y="3557534"/>
            <a:ext cx="1446609" cy="117113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9328" r="1447" b="12176"/>
          <a:stretch>
            <a:fillRect/>
          </a:stretch>
        </p:blipFill>
        <p:spPr>
          <a:xfrm>
            <a:off x="9566194" y="3557534"/>
            <a:ext cx="1474003" cy="1171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9558459" y="393839"/>
            <a:ext cx="1371741" cy="13594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445" y="4750561"/>
            <a:ext cx="1001364" cy="17109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37" y="4744409"/>
            <a:ext cx="1001364" cy="17109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58" y="4776819"/>
            <a:ext cx="1001364" cy="1710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579" y="4784857"/>
            <a:ext cx="1001364" cy="17109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564" y="4800338"/>
            <a:ext cx="1001364" cy="171094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10114" r="8300" b="8075"/>
          <a:stretch>
            <a:fillRect/>
          </a:stretch>
        </p:blipFill>
        <p:spPr>
          <a:xfrm>
            <a:off x="1136545" y="619539"/>
            <a:ext cx="1378050" cy="1379367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65" y="2273300"/>
            <a:ext cx="3181350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9</cp:revision>
  <dcterms:created xsi:type="dcterms:W3CDTF">2024-04-16T17:12:00Z</dcterms:created>
  <dcterms:modified xsi:type="dcterms:W3CDTF">2024-07-09T21:35:13Z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734CDE81544B40FAACE30D7C3F7B3011_12</vt:lpwstr>
  </property>
  <property fmtid="{D5CDD505-2E9C-101B-9397-08002B2CF9AE}" pid="3" name="KSOProductBuildVer">
    <vt:lpwstr>1033-12.2.0.17119</vt:lpwstr>
  </property>
</Properties>
</file>