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638" y="8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07A3D6-CE2E-4D7E-9319-B5DF37EF9B65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A71D8-7F27-4A3D-B244-D9D566FA8E8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microsoft.com/office/2007/relationships/hdphoto" Target="../media/hdphoto1.wdp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Рисунок 2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05487" y="1066202"/>
            <a:ext cx="2488062" cy="2584419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9307" flipH="1">
            <a:off x="2130611" y="1728795"/>
            <a:ext cx="2131123" cy="213112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608111" y="3857077"/>
            <a:ext cx="2509809" cy="2517184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055548" y="2945572"/>
            <a:ext cx="2747182" cy="2796853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913" y="4580268"/>
            <a:ext cx="2170470" cy="2230263"/>
          </a:xfrm>
          <a:prstGeom prst="rect">
            <a:avLst/>
          </a:prstGeom>
        </p:spPr>
      </p:pic>
      <p:grpSp>
        <p:nvGrpSpPr>
          <p:cNvPr id="31" name="Группа 30"/>
          <p:cNvGrpSpPr/>
          <p:nvPr/>
        </p:nvGrpSpPr>
        <p:grpSpPr>
          <a:xfrm>
            <a:off x="2888789" y="4009869"/>
            <a:ext cx="2996841" cy="2996841"/>
            <a:chOff x="3030152" y="2326059"/>
            <a:chExt cx="2996841" cy="2996841"/>
          </a:xfrm>
        </p:grpSpPr>
        <p:pic>
          <p:nvPicPr>
            <p:cNvPr id="30" name="Рисунок 29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030152" y="2326059"/>
              <a:ext cx="2996841" cy="2996841"/>
            </a:xfrm>
            <a:prstGeom prst="rect">
              <a:avLst/>
            </a:prstGeom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32743" y="3186919"/>
              <a:ext cx="1189087" cy="1545813"/>
            </a:xfrm>
            <a:prstGeom prst="rect">
              <a:avLst/>
            </a:prstGeom>
          </p:spPr>
        </p:pic>
      </p:grpSp>
      <p:grpSp>
        <p:nvGrpSpPr>
          <p:cNvPr id="32" name="Группа 31"/>
          <p:cNvGrpSpPr/>
          <p:nvPr/>
        </p:nvGrpSpPr>
        <p:grpSpPr>
          <a:xfrm>
            <a:off x="1884122" y="1066237"/>
            <a:ext cx="2996841" cy="2996841"/>
            <a:chOff x="4891842" y="841307"/>
            <a:chExt cx="2996841" cy="2996841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91842" y="841307"/>
              <a:ext cx="2996841" cy="2996841"/>
            </a:xfrm>
            <a:prstGeom prst="rect">
              <a:avLst/>
            </a:prstGeom>
          </p:spPr>
        </p:pic>
        <p:pic>
          <p:nvPicPr>
            <p:cNvPr id="6" name="Рисунок 5"/>
            <p:cNvPicPr>
              <a:picLocks noChangeAspect="1"/>
            </p:cNvPicPr>
            <p:nvPr/>
          </p:nvPicPr>
          <p:blipFill>
            <a:blip r:embed="rId10">
              <a:extLst>
                <a:ext uri="{BEBA8EAE-BF5A-486C-A8C5-ECC9F3942E4B}">
                  <a14:imgProps xmlns:a14="http://schemas.microsoft.com/office/drawing/2010/main">
                    <a14:imgLayer r:embed="rId11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27876" y="1926886"/>
              <a:ext cx="1653716" cy="1274175"/>
            </a:xfrm>
            <a:prstGeom prst="rect">
              <a:avLst/>
            </a:prstGeom>
          </p:spPr>
        </p:pic>
      </p:grpSp>
      <p:grpSp>
        <p:nvGrpSpPr>
          <p:cNvPr id="38" name="Группа 37"/>
          <p:cNvGrpSpPr/>
          <p:nvPr/>
        </p:nvGrpSpPr>
        <p:grpSpPr>
          <a:xfrm>
            <a:off x="8892616" y="750592"/>
            <a:ext cx="2996841" cy="2996841"/>
            <a:chOff x="8102562" y="459845"/>
            <a:chExt cx="2996841" cy="2996841"/>
          </a:xfrm>
        </p:grpSpPr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02562" y="459845"/>
              <a:ext cx="2996841" cy="2996841"/>
            </a:xfrm>
            <a:prstGeom prst="rect">
              <a:avLst/>
            </a:prstGeom>
          </p:spPr>
        </p:pic>
        <p:pic>
          <p:nvPicPr>
            <p:cNvPr id="10" name="Рисунок 9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805594" y="1366032"/>
              <a:ext cx="1403564" cy="1495509"/>
            </a:xfrm>
            <a:prstGeom prst="rect">
              <a:avLst/>
            </a:prstGeom>
          </p:spPr>
        </p:pic>
      </p:grpSp>
      <p:grpSp>
        <p:nvGrpSpPr>
          <p:cNvPr id="33" name="Группа 32"/>
          <p:cNvGrpSpPr/>
          <p:nvPr/>
        </p:nvGrpSpPr>
        <p:grpSpPr>
          <a:xfrm>
            <a:off x="6073890" y="2664783"/>
            <a:ext cx="2996841" cy="2996841"/>
            <a:chOff x="6802973" y="2142577"/>
            <a:chExt cx="2996841" cy="2996841"/>
          </a:xfrm>
        </p:grpSpPr>
        <p:pic>
          <p:nvPicPr>
            <p:cNvPr id="37" name="Рисунок 3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02973" y="2142577"/>
              <a:ext cx="2996841" cy="2996841"/>
            </a:xfrm>
            <a:prstGeom prst="rect">
              <a:avLst/>
            </a:prstGeom>
          </p:spPr>
        </p:pic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60043" y="3131469"/>
              <a:ext cx="1965956" cy="1264291"/>
            </a:xfrm>
            <a:prstGeom prst="rect">
              <a:avLst/>
            </a:prstGeom>
          </p:spPr>
        </p:pic>
      </p:grpSp>
      <p:grpSp>
        <p:nvGrpSpPr>
          <p:cNvPr id="39" name="Группа 38"/>
          <p:cNvGrpSpPr/>
          <p:nvPr/>
        </p:nvGrpSpPr>
        <p:grpSpPr>
          <a:xfrm>
            <a:off x="8421395" y="3511315"/>
            <a:ext cx="2996841" cy="2996841"/>
            <a:chOff x="7212317" y="4052012"/>
            <a:chExt cx="2996841" cy="2996841"/>
          </a:xfrm>
        </p:grpSpPr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2317" y="4052012"/>
              <a:ext cx="2996841" cy="2996841"/>
            </a:xfrm>
            <a:prstGeom prst="rect">
              <a:avLst/>
            </a:prstGeom>
          </p:spPr>
        </p:pic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34186" y="4894984"/>
              <a:ext cx="1353102" cy="1353102"/>
            </a:xfrm>
            <a:prstGeom prst="rect">
              <a:avLst/>
            </a:prstGeom>
          </p:spPr>
        </p:pic>
      </p:grpSp>
      <p:pic>
        <p:nvPicPr>
          <p:cNvPr id="29" name="Рисунок 28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3556232" y="4860931"/>
            <a:ext cx="1555292" cy="1681972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2543747" y="1818630"/>
            <a:ext cx="1555292" cy="1681972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6782736" y="3433697"/>
            <a:ext cx="1555292" cy="16819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555324" y="1617569"/>
            <a:ext cx="1555292" cy="16819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105487" y="4423977"/>
            <a:ext cx="1555292" cy="1681972"/>
          </a:xfrm>
          <a:prstGeom prst="rect">
            <a:avLst/>
          </a:prstGeom>
        </p:spPr>
      </p:pic>
      <p:grpSp>
        <p:nvGrpSpPr>
          <p:cNvPr id="13" name="Группа 12"/>
          <p:cNvGrpSpPr/>
          <p:nvPr/>
        </p:nvGrpSpPr>
        <p:grpSpPr>
          <a:xfrm>
            <a:off x="4748063" y="-121071"/>
            <a:ext cx="2633313" cy="3673145"/>
            <a:chOff x="4655299" y="-109565"/>
            <a:chExt cx="2538873" cy="3709409"/>
          </a:xfrm>
        </p:grpSpPr>
        <p:pic>
          <p:nvPicPr>
            <p:cNvPr id="7" name="Рисунок 6"/>
            <p:cNvPicPr>
              <a:picLocks noChangeAspect="1"/>
            </p:cNvPicPr>
            <p:nvPr/>
          </p:nvPicPr>
          <p:blipFill rotWithShape="1"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9743" t="10034" r="23013" b="9065"/>
            <a:stretch>
              <a:fillRect/>
            </a:stretch>
          </p:blipFill>
          <p:spPr>
            <a:xfrm>
              <a:off x="4655299" y="-109565"/>
              <a:ext cx="2538873" cy="3709409"/>
            </a:xfrm>
            <a:prstGeom prst="rect">
              <a:avLst/>
            </a:prstGeom>
          </p:spPr>
        </p:pic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81975" y="1442622"/>
              <a:ext cx="1909808" cy="1909808"/>
            </a:xfrm>
            <a:prstGeom prst="rect">
              <a:avLst/>
            </a:prstGeom>
          </p:spPr>
        </p:pic>
      </p:grpSp>
      <p:pic>
        <p:nvPicPr>
          <p:cNvPr id="75" name="Picture 74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3832860"/>
            <a:ext cx="2266950" cy="30194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25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6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юлия Тараканова</dc:creator>
  <cp:lastModifiedBy>Администратор</cp:lastModifiedBy>
  <cp:revision>21</cp:revision>
  <dcterms:created xsi:type="dcterms:W3CDTF">2024-03-03T16:53:00Z</dcterms:created>
  <dcterms:modified xsi:type="dcterms:W3CDTF">2024-10-29T08:36:31Z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2CB47BDA257B426A83F9E1D1B6CAC069_12</vt:lpwstr>
  </property>
  <property fmtid="{D5CDD505-2E9C-101B-9397-08002B2CF9AE}" pid="3" name="KSOProductBuildVer">
    <vt:lpwstr>1033-12.2.0.17153</vt:lpwstr>
  </property>
</Properties>
</file>