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01868F-6A1C-4932-82F8-9A04A108FA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17BA1F6-3DEF-45EC-8733-8C404CB471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9BBE78-6E87-4ACD-94AA-A2C1E5884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8A0DF1-A7A6-4D1A-B2CA-814037D10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A52646-3501-40A5-BFF9-DF390C433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374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D4BFEE-98B9-46F5-B356-56CCD1A61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3D67FCE-E77E-4B7A-9962-457FA2E1E7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DEDCF7-0804-4AB3-BD5C-35BC12900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A3278B-C4C3-4CB2-85DD-7037058EF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CF6071-08F0-4AD0-BAFC-0812CFB99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6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A28E2DF-6CB3-4A23-ABC6-FFBBDE8CEC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537D4C8-B983-40A9-B72B-8141CAFAE9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6D51C1-F3E2-490D-8C0E-DAA5D05A2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A681A7-E2F3-4DB1-B6E4-0C4474BFD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E2F81F-2E1A-4A32-9A4D-C36EE1957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981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82CBF2-48EA-4316-9445-8022BBEC5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5983C1-E3B6-4269-B7C6-1AE3D480B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C6FEFA-07D5-48DC-A917-11273C968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88F28B-6B67-47C7-AB57-7314659BC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926E1D-103E-4CC7-8BE5-CD65CB646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209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E693EE-21DF-4F1B-94D8-9C6C8C7D8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C49844-3112-495C-AE0C-0F6324558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E68215-3085-4730-96BD-CF28F9CA9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6F9B3B-0879-420C-B6BE-C83D5FD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737F12-3231-423B-B1B1-1855136B6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943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CBE62C-1D10-4FCD-9116-97433C380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18607D-2E74-4F75-A86B-1B5402FCFD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43BFC3-AD29-43E1-97E1-DFA624362E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03021C-CDDB-4166-82CF-9963644A9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14F270-1072-4B22-A8CD-E79A56DDA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3BD817-486A-4CFC-A2C5-ECCB877B5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845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46FB59-51C6-435C-84AE-CEDCFCE49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BB0C7C-43CC-4813-BD9D-DF53D5B12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56FC9B5-9D14-40D0-8C3E-02823FC660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4EE8A6F-89FB-4E0A-A4A1-B20733E3E8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80613C7-ABB5-4349-B9F5-6BC0779820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1F9D9B4-691E-4582-9BD9-D74CF655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6EC362-3A5E-42E2-BEBA-B4CD975C9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220A813-97B0-4A3F-9F48-FBB6D0B74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893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07AC3-C668-49C7-915B-5F0FCDA28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BCFE881-F8F4-43E2-958B-9F0B3B0B3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1157C41-36DB-4113-BE79-DC73850EC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DFDB404-A790-4F9C-9AC0-95F13DC92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247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7EE96B0-9241-4739-9737-631498877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3D88A09-8626-4C64-9E06-7D9CC3460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9BC6032-A247-48A9-B397-44A65E1E0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367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8E0310-E565-422D-B24A-763516670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E870D7-502D-424C-AAD1-535A14D31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6E61FF0-E538-47E1-9D7A-410C6B8052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898EF4-B771-44DA-8AEF-0EA5E644F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9C14B9-49B5-4279-9145-597BA9469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BEBCA0-F8E9-4484-8DC6-66E2CE799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549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BCB5E4-DA81-42B9-ABC9-2F206419F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CEEBAB4-9826-4D87-A6A2-734D50ED17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52028EF-205E-4D98-99DF-8A9EB5344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3E8B79-ACE1-4F58-A5E9-D6084D84D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A917DB-BAD2-4CD6-A5CB-C3A9170B0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697F11-420F-42AE-B7BC-C4EED7512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90749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20E0A8-C840-43FB-ADB9-56EEE1F43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93875E-48C4-439F-AB4E-BC990EE1C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F5112A-FC7F-4083-BBEE-EAAA9EF5E1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4A60A1-B857-4BEC-A6E4-4BA23F2CEE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197427-395E-479A-A213-2D8F48A7D1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218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6C4DB4-A405-4BAF-9E07-377840D5C2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0" r="4932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15F055A-F116-4138-9CFD-B01054BDF9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76345" y="3862188"/>
            <a:ext cx="1813724" cy="184813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008AD3F-5391-4A31-B173-C8C27D696E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771" y="1388364"/>
            <a:ext cx="5732348" cy="573234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7A88C8D-686D-4776-BF00-2FE9839881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9108" y="2490384"/>
            <a:ext cx="1965721" cy="196572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90D32506-7C2B-4D42-95C1-37C6A18EE9B7}"/>
              </a:ext>
            </a:extLst>
          </p:cNvPr>
          <p:cNvGrpSpPr/>
          <p:nvPr/>
        </p:nvGrpSpPr>
        <p:grpSpPr>
          <a:xfrm>
            <a:off x="5464959" y="246750"/>
            <a:ext cx="2383971" cy="2383971"/>
            <a:chOff x="5623716" y="463153"/>
            <a:chExt cx="2383971" cy="2383971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AE5FC5E2-A0E1-45F3-99DB-64CA672A7B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3716" y="463153"/>
              <a:ext cx="2383971" cy="2383971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FDF7C979-57CF-4793-B3C8-D6CE263A2BE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4824" y="944840"/>
              <a:ext cx="1436629" cy="1436629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32AF68C-CFB6-4B8B-806D-4868F29A44A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415" y="2142767"/>
            <a:ext cx="2327825" cy="232782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477B3326-7346-4EFE-B4E8-EFE8A2D166C3}"/>
              </a:ext>
            </a:extLst>
          </p:cNvPr>
          <p:cNvGrpSpPr/>
          <p:nvPr/>
        </p:nvGrpSpPr>
        <p:grpSpPr>
          <a:xfrm rot="21154479">
            <a:off x="4479125" y="5180879"/>
            <a:ext cx="1705429" cy="1705429"/>
            <a:chOff x="6740398" y="5395011"/>
            <a:chExt cx="1755467" cy="1582540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D6415DC7-1118-4330-BB62-4C2089165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896156">
              <a:off x="6740398" y="5395011"/>
              <a:ext cx="1755467" cy="158254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23C2A88D-7A6C-474F-9692-D702FFDCD8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983106">
              <a:off x="7207389" y="5615711"/>
              <a:ext cx="861278" cy="865865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E419C7A-D3FA-43EA-8998-2C288044CF4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85036">
            <a:off x="6666161" y="4821263"/>
            <a:ext cx="2171615" cy="217161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D2E0707-EFF3-4BB9-B4B3-95DAB7A01D2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230" y="2058659"/>
            <a:ext cx="1546857" cy="1546857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901E82F-B125-476C-BE26-8B15A109E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458450" y="5431882"/>
            <a:ext cx="1386234" cy="1321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9D315B4C-0467-4278-8B4A-4726A1228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18650" y="545840"/>
            <a:ext cx="1687148" cy="168714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38" name="Picture 137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741" y="2715797"/>
            <a:ext cx="36195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44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11</cp:revision>
  <dcterms:created xsi:type="dcterms:W3CDTF">2024-11-17T16:06:20Z</dcterms:created>
  <dcterms:modified xsi:type="dcterms:W3CDTF">2024-11-22T11:41:41Z</dcterms:modified>
</cp:coreProperties>
</file>