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36553" y="590551"/>
            <a:ext cx="8637940" cy="351582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7988CEF-B911-CC32-F7EF-D5F7F9B41BDB}"/>
              </a:ext>
            </a:extLst>
          </p:cNvPr>
          <p:cNvSpPr/>
          <p:nvPr/>
        </p:nvSpPr>
        <p:spPr>
          <a:xfrm>
            <a:off x="247372" y="4470569"/>
            <a:ext cx="8637940" cy="1476630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3" name="Рисунок 42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F75E4F65-DEC0-BE55-87A1-7B8B86F7CE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8" t="42601" r="25059" b="6030"/>
          <a:stretch/>
        </p:blipFill>
        <p:spPr>
          <a:xfrm>
            <a:off x="5131692" y="1565761"/>
            <a:ext cx="1285492" cy="131091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7C5333D-2778-9428-613A-9FCC873744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2" r="42361" b="57839"/>
          <a:stretch/>
        </p:blipFill>
        <p:spPr>
          <a:xfrm>
            <a:off x="2710675" y="555917"/>
            <a:ext cx="892450" cy="146479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F948C11A-0510-0BFB-C446-B663AD5F75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4"/>
          <a:stretch/>
        </p:blipFill>
        <p:spPr>
          <a:xfrm>
            <a:off x="2140930" y="4528006"/>
            <a:ext cx="721095" cy="150053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4A35296-DA0B-11C5-B48A-08B133C4D2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/>
          <a:stretch/>
        </p:blipFill>
        <p:spPr>
          <a:xfrm>
            <a:off x="2862025" y="4530387"/>
            <a:ext cx="773097" cy="150053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F0D1A53-AD8F-7E90-77BA-8AB2411657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34"/>
          <a:stretch/>
        </p:blipFill>
        <p:spPr>
          <a:xfrm>
            <a:off x="3061754" y="5208884"/>
            <a:ext cx="1452532" cy="64733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9EF2980-2D9F-49A7-199F-C20D18C98B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6"/>
          <a:stretch/>
        </p:blipFill>
        <p:spPr>
          <a:xfrm>
            <a:off x="3061754" y="4403684"/>
            <a:ext cx="1452532" cy="80520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66CD504A-CB90-B659-5351-1FEED395E6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5"/>
          <a:stretch/>
        </p:blipFill>
        <p:spPr>
          <a:xfrm>
            <a:off x="4150490" y="5186038"/>
            <a:ext cx="1086831" cy="53640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5AEC31-D5AD-EF32-F237-11A0366635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941878" y="4508934"/>
            <a:ext cx="730140" cy="15909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0A69DC-1E25-203E-FBB2-67CE9FED69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/>
          <a:stretch/>
        </p:blipFill>
        <p:spPr>
          <a:xfrm>
            <a:off x="1647611" y="4508934"/>
            <a:ext cx="860782" cy="15909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777BC1C-E202-0E25-B450-07294D4FC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1" t="1784" r="34876" b="53072"/>
          <a:stretch/>
        </p:blipFill>
        <p:spPr>
          <a:xfrm rot="1765579">
            <a:off x="6165742" y="2632194"/>
            <a:ext cx="804477" cy="140802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2575C799-9525-A951-7A11-A5424F8E3B6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5"/>
          <a:stretch/>
        </p:blipFill>
        <p:spPr>
          <a:xfrm>
            <a:off x="4150836" y="4640927"/>
            <a:ext cx="1086831" cy="5446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45328362-2DA0-E4C0-1846-38BBC83B818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9"/>
          <a:stretch/>
        </p:blipFill>
        <p:spPr>
          <a:xfrm>
            <a:off x="5024858" y="4399372"/>
            <a:ext cx="889651" cy="181004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76C55ECA-6FB6-3A10-E0CD-6713BDB4A0C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/>
          <a:stretch/>
        </p:blipFill>
        <p:spPr>
          <a:xfrm>
            <a:off x="5912556" y="4399372"/>
            <a:ext cx="920393" cy="181004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DCA4E159-6A2E-EE05-14E2-7EB76B5B91D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179736" y="737836"/>
            <a:ext cx="1796092" cy="78993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F85872C-6AD5-6063-308B-23909066159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7" b="-1"/>
          <a:stretch/>
        </p:blipFill>
        <p:spPr>
          <a:xfrm>
            <a:off x="6459153" y="5207058"/>
            <a:ext cx="1368749" cy="78763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0297C9B-F4E0-4387-BA93-AE509A6CDA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2303557" y="2438308"/>
            <a:ext cx="968344" cy="1476977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D0609B06-F2B9-CEF2-173A-BB2D051FE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1"/>
          <a:stretch/>
        </p:blipFill>
        <p:spPr>
          <a:xfrm>
            <a:off x="-42298" y="5127044"/>
            <a:ext cx="1548344" cy="8887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E197AA5A-F90B-F1BC-4F7E-B53A0C4C61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9"/>
          <a:stretch/>
        </p:blipFill>
        <p:spPr>
          <a:xfrm>
            <a:off x="-42298" y="4474068"/>
            <a:ext cx="1548343" cy="65279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BB5992C0-CF15-5FFA-F8BF-109DAFA759B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6459152" y="4605069"/>
            <a:ext cx="1368749" cy="60198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F31C02D-F5FB-F83F-5019-1FA5204AA95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7777069" y="5092326"/>
            <a:ext cx="591545" cy="9022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5B24144-40F7-3779-FAD5-8F0BB6BD32A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" r="34876" b="53071"/>
          <a:stretch/>
        </p:blipFill>
        <p:spPr>
          <a:xfrm rot="1765579">
            <a:off x="8187392" y="4415364"/>
            <a:ext cx="591545" cy="80002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F973877E-6332-0AC9-F65E-31DF3545014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42457" r="10613" b="6235"/>
          <a:stretch/>
        </p:blipFill>
        <p:spPr>
          <a:xfrm>
            <a:off x="6909649" y="844460"/>
            <a:ext cx="1285492" cy="9215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3FA941E-63FC-0F49-9A25-A59E074D3CA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 t="3980" r="6703"/>
          <a:stretch/>
        </p:blipFill>
        <p:spPr>
          <a:xfrm>
            <a:off x="1132377" y="2161205"/>
            <a:ext cx="1048557" cy="2280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847BA2A9-2381-9D5F-D941-6042B40C7AA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9871" r="50849" b="14613"/>
          <a:stretch/>
        </p:blipFill>
        <p:spPr>
          <a:xfrm>
            <a:off x="3435991" y="1384904"/>
            <a:ext cx="997902" cy="210797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714385-4F8B-0A2E-8576-610630EF86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66483" y="1515415"/>
            <a:ext cx="958100" cy="208763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91595CA-2288-178A-2893-F809DB1DB3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 t="8826" b="19747"/>
          <a:stretch/>
        </p:blipFill>
        <p:spPr>
          <a:xfrm>
            <a:off x="7999057" y="1790700"/>
            <a:ext cx="1129530" cy="149113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799202F-4492-711A-4721-D8A78C400E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51944" b="10505"/>
          <a:stretch/>
        </p:blipFill>
        <p:spPr>
          <a:xfrm>
            <a:off x="1970446" y="606775"/>
            <a:ext cx="619130" cy="176218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7E062B09-C86B-216F-86C7-EFD57F8594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 t="13905" r="13807"/>
          <a:stretch/>
        </p:blipFill>
        <p:spPr>
          <a:xfrm>
            <a:off x="4570823" y="2575795"/>
            <a:ext cx="742601" cy="16952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C8FF916-D57A-826C-3283-198B3B1D5E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t="55434" r="28846"/>
          <a:stretch/>
        </p:blipFill>
        <p:spPr>
          <a:xfrm>
            <a:off x="6817614" y="1918646"/>
            <a:ext cx="998371" cy="113344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1BC4B33-C9F7-BAC2-9157-9115BF596C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9" r="38573" b="44566"/>
          <a:stretch/>
        </p:blipFill>
        <p:spPr>
          <a:xfrm>
            <a:off x="4681549" y="499097"/>
            <a:ext cx="600803" cy="166210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9C96F730-27DE-764B-C279-C4D0C5962C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5" b="7968"/>
          <a:stretch/>
        </p:blipFill>
        <p:spPr>
          <a:xfrm>
            <a:off x="5313424" y="934870"/>
            <a:ext cx="1426155" cy="5902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6F4DB690-F829-95A4-1A5D-2F2EC0F1AE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5"/>
          <a:stretch/>
        </p:blipFill>
        <p:spPr>
          <a:xfrm>
            <a:off x="7114823" y="3175121"/>
            <a:ext cx="1426155" cy="7147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61" y="-113658"/>
            <a:ext cx="5342785" cy="5438192"/>
          </a:xfrm>
          <a:prstGeom prst="rect">
            <a:avLst/>
          </a:prstGeom>
        </p:spPr>
      </p:pic>
      <p:pic>
        <p:nvPicPr>
          <p:cNvPr id="177" name="Picture 17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86519" y="3544057"/>
            <a:ext cx="22574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2024-08-16T08:26:56Z</dcterms:modified>
</cp:coreProperties>
</file>